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68" r:id="rId9"/>
    <p:sldId id="262" r:id="rId10"/>
    <p:sldId id="271" r:id="rId11"/>
    <p:sldId id="263" r:id="rId12"/>
    <p:sldId id="264" r:id="rId13"/>
    <p:sldId id="269" r:id="rId14"/>
    <p:sldId id="265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57290" y="928670"/>
            <a:ext cx="7406640" cy="1472184"/>
          </a:xfrm>
        </p:spPr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 smtClean="0"/>
              <a:t>Тема урока: «Детская рубашка.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ru-RU" sz="3600" dirty="0" smtClean="0"/>
              <a:t> Обработка отложного воротника детской </a:t>
            </a:r>
            <a:r>
              <a:rPr lang="ru-RU" sz="3600" dirty="0" smtClean="0"/>
              <a:t>рубашки»</a:t>
            </a:r>
            <a:r>
              <a:rPr lang="en-US" sz="3600" dirty="0" smtClean="0"/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en-US" sz="2400" dirty="0" smtClean="0"/>
              <a:t>8</a:t>
            </a:r>
            <a:r>
              <a:rPr lang="ru-RU" sz="2400" dirty="0" smtClean="0"/>
              <a:t> класс коррекционная школа.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214554"/>
            <a:ext cx="7406640" cy="1752600"/>
          </a:xfrm>
        </p:spPr>
        <p:txBody>
          <a:bodyPr>
            <a:normAutofit fontScale="25000" lnSpcReduction="20000"/>
          </a:bodyPr>
          <a:lstStyle/>
          <a:p>
            <a:endParaRPr lang="ru-RU" sz="2400" dirty="0" smtClean="0"/>
          </a:p>
          <a:p>
            <a:r>
              <a:rPr lang="ru-RU" sz="11200" b="1" u="sng" dirty="0" smtClean="0"/>
              <a:t>Цели: </a:t>
            </a:r>
            <a:endParaRPr lang="ru-RU" sz="11200" b="1" u="sng" dirty="0" smtClean="0"/>
          </a:p>
          <a:p>
            <a:r>
              <a:rPr lang="ru-RU" sz="11200" dirty="0" smtClean="0"/>
              <a:t>дидактическая-повторить </a:t>
            </a:r>
            <a:r>
              <a:rPr lang="ru-RU" sz="11200" dirty="0" smtClean="0"/>
              <a:t>и закрепить знания по теме «Детская рубашка», научить  выполнять обработку отложного воротника детской рубашки, формировать терминологи-ческую лексику; </a:t>
            </a:r>
            <a:endParaRPr lang="ru-RU" sz="11200" dirty="0" smtClean="0"/>
          </a:p>
          <a:p>
            <a:r>
              <a:rPr lang="ru-RU" sz="11200" dirty="0" smtClean="0"/>
              <a:t>коррекционная-коррекция </a:t>
            </a:r>
            <a:r>
              <a:rPr lang="ru-RU" sz="11200" dirty="0" smtClean="0"/>
              <a:t>восприятия через выполнение упражнений на узнавание и различение; </a:t>
            </a:r>
            <a:endParaRPr lang="ru-RU" sz="11200" dirty="0" smtClean="0"/>
          </a:p>
          <a:p>
            <a:r>
              <a:rPr lang="ru-RU" sz="11200" dirty="0" smtClean="0"/>
              <a:t>воспитательная- </a:t>
            </a:r>
            <a:r>
              <a:rPr lang="ru-RU" sz="11200" dirty="0" smtClean="0"/>
              <a:t>воспитание мотивации к учению.</a:t>
            </a:r>
            <a:endParaRPr lang="ru-RU" sz="11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Задание: определите, какая раскладка выкройки на ткани выполнена верно.</a:t>
            </a:r>
            <a:endParaRPr lang="ru-RU" sz="2800" dirty="0"/>
          </a:p>
        </p:txBody>
      </p:sp>
      <p:pic>
        <p:nvPicPr>
          <p:cNvPr id="6" name="Содержимое 5" descr="Выкройка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928802"/>
            <a:ext cx="7946178" cy="4001029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00108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   Изучение нового материала.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2643182"/>
            <a:ext cx="7498080" cy="48006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Сообщение темы урока: «Обработка отложного воротника детской рубашки».</a:t>
            </a:r>
            <a:endParaRPr lang="ru-RU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фото0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138520" y="-1066981"/>
            <a:ext cx="5652779" cy="778674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Объяснительная беседа с использованием рисунков  пооперационного выполнения хода работы.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то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6200000">
            <a:off x="2177239" y="-819974"/>
            <a:ext cx="5857916" cy="8069319"/>
          </a:xfrm>
        </p:spPr>
      </p:pic>
      <p:sp>
        <p:nvSpPr>
          <p:cNvPr id="5" name="TextBox 4"/>
          <p:cNvSpPr txBox="1"/>
          <p:nvPr/>
        </p:nvSpPr>
        <p:spPr>
          <a:xfrm>
            <a:off x="6929454" y="0"/>
            <a:ext cx="4286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r>
              <a:rPr lang="ru-RU" sz="2400" b="1" dirty="0" smtClean="0"/>
              <a:t>3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Закрепление пройденного материала: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Рассказать (по цепочке) выполнение обработки  отложного воротника детской рубашки, используя опорные слова(термины):</a:t>
            </a:r>
          </a:p>
          <a:p>
            <a:r>
              <a:rPr lang="ru-RU" sz="3600" dirty="0" smtClean="0"/>
              <a:t>сметать</a:t>
            </a:r>
          </a:p>
          <a:p>
            <a:r>
              <a:rPr lang="ru-RU" sz="3600" dirty="0" smtClean="0"/>
              <a:t>обтачать</a:t>
            </a:r>
          </a:p>
          <a:p>
            <a:r>
              <a:rPr lang="ru-RU" sz="3600" dirty="0" smtClean="0"/>
              <a:t>выметать </a:t>
            </a:r>
          </a:p>
          <a:p>
            <a:r>
              <a:rPr lang="ru-RU" sz="3600" dirty="0" err="1" smtClean="0"/>
              <a:t>приутюжить</a:t>
            </a:r>
            <a:endParaRPr lang="ru-RU" sz="3600" dirty="0" smtClean="0"/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Практическая работа по теме: «Обработка отложного воротника детской рубашки»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000108"/>
            <a:ext cx="7498080" cy="48006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1.Повторение  правил безопасной работы с инструментами и оборудованием.</a:t>
            </a:r>
          </a:p>
          <a:p>
            <a:r>
              <a:rPr lang="ru-RU" sz="2800" dirty="0" smtClean="0"/>
              <a:t>2.Дифференцирование работы по объёму.</a:t>
            </a:r>
          </a:p>
          <a:p>
            <a:r>
              <a:rPr lang="ru-RU" sz="2800" dirty="0" smtClean="0"/>
              <a:t>3.Контроль за выполнением работы.</a:t>
            </a:r>
          </a:p>
          <a:p>
            <a:r>
              <a:rPr lang="ru-RU" sz="2800" dirty="0" smtClean="0"/>
              <a:t>4.Оказание индивидуальной помощи.</a:t>
            </a:r>
          </a:p>
          <a:p>
            <a:r>
              <a:rPr lang="ru-RU" sz="2800" dirty="0" smtClean="0"/>
              <a:t>5.Внесение по ходу работы вопросов учащимся, о том какую операцию они выполняют, с целью закрепления терминологической лексики.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285852" y="5500702"/>
            <a:ext cx="7858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Подведение итогов практической работы.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285860"/>
            <a:ext cx="749808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Повторение и закрепление пройденного материала по теме «Детская рубашка».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3643314"/>
            <a:ext cx="749808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Выполнение упражнений на развитие и коррекцию восприятия.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/>
              <a:t>Коррекционное упражнение: расшифровать название хлопчатобумажных тканей, используемых для пошива детских рубашек.(</a:t>
            </a:r>
            <a:r>
              <a:rPr lang="en-US" sz="2400" dirty="0" smtClean="0"/>
              <a:t> </a:t>
            </a:r>
            <a:r>
              <a:rPr lang="ru-RU" sz="2400" dirty="0" smtClean="0"/>
              <a:t>слоги названий написаны на лепестках цветка, на выполнение</a:t>
            </a:r>
            <a:r>
              <a:rPr lang="en-US" sz="2400" dirty="0" smtClean="0"/>
              <a:t> 7</a:t>
            </a:r>
            <a:r>
              <a:rPr lang="ru-RU" sz="2400" dirty="0" smtClean="0"/>
              <a:t> секунд, затем записать названия по памяти на опросных листах)</a:t>
            </a:r>
            <a:endParaRPr lang="ru-RU" sz="2400" dirty="0"/>
          </a:p>
        </p:txBody>
      </p:sp>
      <p:pic>
        <p:nvPicPr>
          <p:cNvPr id="9" name="Содержимое 8" descr="фото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28992" y="1643050"/>
            <a:ext cx="3484992" cy="48006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Коррекционное упражнение: </a:t>
            </a:r>
            <a:r>
              <a:rPr lang="ru-RU" sz="2000" dirty="0" smtClean="0">
                <a:effectLst/>
              </a:rPr>
              <a:t>назовите в каких углах слайда расположены образцы тканей, используемые для пошива детских рубашек девочкам, а в каких – мальчикам? Объясните почему.</a:t>
            </a:r>
            <a:endParaRPr lang="ru-RU" sz="2200" dirty="0"/>
          </a:p>
        </p:txBody>
      </p:sp>
      <p:pic>
        <p:nvPicPr>
          <p:cNvPr id="5" name="Содержимое 4" descr="IMG_63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500174"/>
            <a:ext cx="2381267" cy="1785950"/>
          </a:xfrm>
        </p:spPr>
      </p:pic>
      <p:pic>
        <p:nvPicPr>
          <p:cNvPr id="6" name="Рисунок 5" descr="IMG_63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00826" y="1500174"/>
            <a:ext cx="2428892" cy="1821669"/>
          </a:xfrm>
          <a:prstGeom prst="rect">
            <a:avLst/>
          </a:prstGeom>
        </p:spPr>
      </p:pic>
      <p:pic>
        <p:nvPicPr>
          <p:cNvPr id="8" name="Рисунок 7" descr="IMG_63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4714884"/>
            <a:ext cx="2381266" cy="1785950"/>
          </a:xfrm>
          <a:prstGeom prst="rect">
            <a:avLst/>
          </a:prstGeom>
        </p:spPr>
      </p:pic>
      <p:pic>
        <p:nvPicPr>
          <p:cNvPr id="10" name="Рисунок 9" descr="IMG_63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4414" y="4643446"/>
            <a:ext cx="2476486" cy="18573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лист 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00364" y="785794"/>
            <a:ext cx="3636843" cy="50006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Коррекционное упражнение: определить название швов, используемых при пошиве детской рубашки за 5-7 секунд, написать их названия по памяти соответственно их номеру.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571868" y="56435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500694" y="564357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Задание: поднять карточку с   цифрой, соответствую-</a:t>
            </a:r>
            <a:br>
              <a:rPr lang="ru-RU" sz="2400" dirty="0" smtClean="0"/>
            </a:br>
            <a:r>
              <a:rPr lang="ru-RU" sz="2400" dirty="0" smtClean="0"/>
              <a:t>щей названию среза , который назовёт учитель.</a:t>
            </a:r>
            <a:endParaRPr lang="ru-RU" sz="2400" dirty="0"/>
          </a:p>
        </p:txBody>
      </p:sp>
      <p:pic>
        <p:nvPicPr>
          <p:cNvPr id="8" name="Содержимое 7" descr="Выкройка 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652104" y="419674"/>
            <a:ext cx="5000660" cy="6875909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Задание: поднять карточку с   цифрой, соответствую-</a:t>
            </a:r>
            <a:br>
              <a:rPr lang="ru-RU" sz="2400" dirty="0" smtClean="0"/>
            </a:br>
            <a:r>
              <a:rPr lang="ru-RU" sz="2400" dirty="0" smtClean="0"/>
              <a:t>щей названию среза, который назовёт учитель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429388" y="578645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7" name="Рисунок 6" descr="Выкройка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506786" y="564992"/>
            <a:ext cx="498763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Коррекционное упражнение: назвать отсутствующие на чертежах срезы деталей рубашки.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715140" y="542926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9" name="Содержимое 8" descr="Выкройка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866384" y="223219"/>
            <a:ext cx="5286413" cy="7268819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28604"/>
            <a:ext cx="7498080" cy="1143000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Коррекционное упражнение: назвать отсутствующие на чертежах срезы деталей рубашки.</a:t>
            </a:r>
            <a:endParaRPr lang="ru-RU" sz="2400" dirty="0"/>
          </a:p>
        </p:txBody>
      </p:sp>
      <p:pic>
        <p:nvPicPr>
          <p:cNvPr id="5" name="Содержимое 4" descr="Выкройка 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2669151" y="545503"/>
            <a:ext cx="5091581" cy="7000925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290</TotalTime>
  <Words>314</Words>
  <PresentationFormat>Экран (4:3)</PresentationFormat>
  <Paragraphs>37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   Тема урока: «Детская рубашка.  Обработка отложного воротника детской рубашки»  8 класс коррекционная школа.</vt:lpstr>
      <vt:lpstr>Повторение и закрепление пройденного материала по теме «Детская рубашка».</vt:lpstr>
      <vt:lpstr>Коррекционное упражнение: расшифровать название хлопчатобумажных тканей, используемых для пошива детских рубашек.( слоги названий написаны на лепестках цветка, на выполнение 7 секунд, затем записать названия по памяти на опросных листах)</vt:lpstr>
      <vt:lpstr>Коррекционное упражнение: назовите в каких углах слайда расположены образцы тканей, используемые для пошива детских рубашек девочкам, а в каких – мальчикам? Объясните почему.</vt:lpstr>
      <vt:lpstr>Коррекционное упражнение: определить название швов, используемых при пошиве детской рубашки за 5-7 секунд, написать их названия по памяти соответственно их номеру.</vt:lpstr>
      <vt:lpstr>Задание: поднять карточку с   цифрой, соответствую- щей названию среза , который назовёт учитель.</vt:lpstr>
      <vt:lpstr>Задание: поднять карточку с   цифрой, соответствую- щей названию среза, который назовёт учитель</vt:lpstr>
      <vt:lpstr>Коррекционное упражнение: назвать отсутствующие на чертежах срезы деталей рубашки.</vt:lpstr>
      <vt:lpstr>Коррекционное упражнение: назвать отсутствующие на чертежах срезы деталей рубашки.</vt:lpstr>
      <vt:lpstr>Задание: определите, какая раскладка выкройки на ткани выполнена верно.</vt:lpstr>
      <vt:lpstr>    Изучение нового материала.</vt:lpstr>
      <vt:lpstr>Объяснительная беседа с использованием рисунков  пооперационного выполнения хода работы.</vt:lpstr>
      <vt:lpstr>Слайд 13</vt:lpstr>
      <vt:lpstr>Закрепление пройденного материала:</vt:lpstr>
      <vt:lpstr>Практическая работа по теме: «Обработка отложного воротника детской рубашки»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Svetlana</cp:lastModifiedBy>
  <cp:revision>43</cp:revision>
  <dcterms:modified xsi:type="dcterms:W3CDTF">2021-02-08T05:22:10Z</dcterms:modified>
</cp:coreProperties>
</file>