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56" r:id="rId3"/>
    <p:sldId id="282" r:id="rId4"/>
    <p:sldId id="258" r:id="rId5"/>
    <p:sldId id="283" r:id="rId6"/>
    <p:sldId id="284" r:id="rId7"/>
    <p:sldId id="285" r:id="rId8"/>
    <p:sldId id="286" r:id="rId9"/>
    <p:sldId id="260" r:id="rId10"/>
    <p:sldId id="261" r:id="rId11"/>
    <p:sldId id="268" r:id="rId12"/>
    <p:sldId id="262" r:id="rId13"/>
    <p:sldId id="263" r:id="rId14"/>
    <p:sldId id="275" r:id="rId15"/>
    <p:sldId id="276" r:id="rId16"/>
    <p:sldId id="270" r:id="rId17"/>
    <p:sldId id="28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5836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0428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629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13876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70325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9960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44680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24350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7837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8904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7517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9950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8490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0651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0449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5110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0059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23.01.2025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1021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cdn1.ozone.ru/s3/multimedia-d/60128299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https://www.belykrolik.ru/media/catalog/product_images/15440511_1_kavkazskij-plennik-sevastopol-v-dekabre-mesyats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3068960"/>
            <a:ext cx="273192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s1.livelib.ru/boocover/1000593870/o/8aff/L._N._Tolstoj__Kavkazskij_plennik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212976"/>
            <a:ext cx="3456384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авказский пленник. Быль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60648"/>
            <a:ext cx="1981200" cy="2999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Книга: &quot;Кавказский пленник&quot; - Лев Толстой. Купить книгу, читать рецензии |  ISBN 978-5-9909793-3-8 | Лабирин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332656"/>
            <a:ext cx="1962696" cy="2736304"/>
          </a:xfrm>
          <a:prstGeom prst="rect">
            <a:avLst/>
          </a:prstGeom>
          <a:noFill/>
        </p:spPr>
      </p:pic>
      <p:pic>
        <p:nvPicPr>
          <p:cNvPr id="9" name="Рисунок 8" descr="https://tosno.47lib.ru/Files/image/1_7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980728"/>
            <a:ext cx="331236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2653" y="274954"/>
            <a:ext cx="6798734" cy="130386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Толстой на Кавказе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(1851-1853 гг.)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Лев Толстой - биография писателя, его смерть и творчеств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410445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Л. Н. Толстой на Кавказе - 2 | Xazarin | Яндекс Дзе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844824"/>
            <a:ext cx="3291221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«Кавказ -край дикий, в котором так странно и поэтически соединяются две самые противоположные вещи - </a:t>
            </a:r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война и свобода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Л.Н. Толстой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еверный Кавказ взял курс на стабильность и консолидацию | Вестник Кавказа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17903" y="2371463"/>
            <a:ext cx="3824727" cy="3198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 descr="RuboFA Ahulgo18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13" y="2060848"/>
            <a:ext cx="3816424" cy="38198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719064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«Кавказский пленник»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свобода (простор Кавказа) и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война (плен, заточение, неволя) 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рассказ – быль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1872 г.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КАВКАЗСКИЙ ПЛЕННИК» Л.Н. Толстой аудиокнига, в сокращении, без описаний - 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2780928"/>
            <a:ext cx="4752528" cy="3564397"/>
          </a:xfrm>
          <a:prstGeom prst="rect">
            <a:avLst/>
          </a:prstGeom>
          <a:noFill/>
        </p:spPr>
      </p:pic>
      <p:pic>
        <p:nvPicPr>
          <p:cNvPr id="19460" name="Picture 4" descr="Сообщество иллюстраторов | Иллюстрация Кавказский пленник ил 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708920"/>
            <a:ext cx="3744415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548680"/>
            <a:ext cx="8712968" cy="56886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Жанр – 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исторически складывающийся  тип художественного произведения, имеющий свои особенности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Сюжет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-  это цепь событий,  происходящих в произведении.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76672"/>
            <a:ext cx="8291264" cy="56494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Особенности жанра рассказа:</a:t>
            </a:r>
          </a:p>
          <a:p>
            <a:pPr marL="742950" indent="-742950">
              <a:buAutoNum type="arabicPeriod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Небольшой объём</a:t>
            </a:r>
          </a:p>
          <a:p>
            <a:pPr marL="742950" indent="-742950">
              <a:buAutoNum type="arabicPeriod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Несколько главных героев</a:t>
            </a:r>
          </a:p>
          <a:p>
            <a:pPr marL="742950" indent="-742950">
              <a:buAutoNum type="arabicPeriod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Один сюжет</a:t>
            </a:r>
          </a:p>
          <a:p>
            <a:pPr marL="742950" indent="-742950">
              <a:buAutoNum type="arabicPeriod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Отдельный эпизод из жизни героев 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Подводим итоги: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 жизни какого писателя мы говорили?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Когда он жил?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Что сделал Л.Н. Толстой для крестьянских детей?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Где он воевал?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 каким рассказом мы начали знакомится на уроке?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 какой войне говорится в нём?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Какая жанровая особенность есть в данном рассказе?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Стр. 227-234. Читать. Пересказывать. Заполнить таблицу.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4478264"/>
              </p:ext>
            </p:extLst>
          </p:nvPr>
        </p:nvGraphicFramePr>
        <p:xfrm>
          <a:off x="0" y="0"/>
          <a:ext cx="9144000" cy="6857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4111971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406655151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747703092"/>
                    </a:ext>
                  </a:extLst>
                </a:gridCol>
              </a:tblGrid>
              <a:tr h="660633"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Жилин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err="1" smtClean="0"/>
                        <a:t>Костылин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8520416"/>
                  </a:ext>
                </a:extLst>
              </a:tr>
              <a:tr h="66063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Портрет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3798335"/>
                  </a:ext>
                </a:extLst>
              </a:tr>
              <a:tr h="97522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Поведение в бою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2084807"/>
                  </a:ext>
                </a:extLst>
              </a:tr>
              <a:tr h="97522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Письмо о выкупе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1333601"/>
                  </a:ext>
                </a:extLst>
              </a:tr>
              <a:tr h="97522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Поведение</a:t>
                      </a:r>
                      <a:r>
                        <a:rPr lang="ru-RU" sz="2800" baseline="0" dirty="0" smtClean="0"/>
                        <a:t> в плену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9778808"/>
                  </a:ext>
                </a:extLst>
              </a:tr>
              <a:tr h="97522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Отношение татар к нему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6333655"/>
                  </a:ext>
                </a:extLst>
              </a:tr>
              <a:tr h="66063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Побег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4450535"/>
                  </a:ext>
                </a:extLst>
              </a:tr>
              <a:tr h="97522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Как переносил наказания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4242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450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6798734" cy="130386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Лев Николаевич Толстой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(1828-1910 гг.)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Содержимое 3" descr="https://pbs.twimg.com/media/Dm4qQ76XoAASrRa.jpg:large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345638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avatars.mds.yandex.net/get-zen_doc/1925603/pub_5df789e90be00a00b0c22ae4_5df7c32d9ca51200afa873f1/scale_120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268760"/>
            <a:ext cx="5228445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061" y="27368"/>
            <a:ext cx="6798734" cy="1303867"/>
          </a:xfrm>
        </p:spPr>
        <p:txBody>
          <a:bodyPr/>
          <a:lstStyle/>
          <a:p>
            <a:r>
              <a:rPr lang="ru-RU" dirty="0" smtClean="0"/>
              <a:t>Родители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722839" y="5296177"/>
            <a:ext cx="3337560" cy="270662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Мария Николаевна</a:t>
            </a:r>
          </a:p>
          <a:p>
            <a:pPr marL="0" indent="0" algn="ctr">
              <a:buNone/>
            </a:pPr>
            <a:r>
              <a:rPr lang="ru-RU" dirty="0" smtClean="0"/>
              <a:t>Волконская</a:t>
            </a:r>
            <a:endParaRPr lang="ru-RU" dirty="0" smtClean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5220072" y="5421885"/>
            <a:ext cx="3337560" cy="270662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Николай Ильич </a:t>
            </a:r>
            <a:r>
              <a:rPr lang="ru-RU" dirty="0"/>
              <a:t> </a:t>
            </a:r>
            <a:r>
              <a:rPr lang="ru-RU" dirty="0" smtClean="0"/>
              <a:t>Толстой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41768"/>
            <a:ext cx="2651381" cy="43808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054801"/>
            <a:ext cx="3362607" cy="4367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6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4621" y="324933"/>
            <a:ext cx="6798734" cy="130386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Ясная поляна -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музей - усадьба Л.Н. Толстого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Факты из жизни Л. Н. Толстого о его жизни в усадьбе Ясная Поляна | ИА  “Тульская Пресса”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7992888" cy="456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77" y="620688"/>
            <a:ext cx="4000341" cy="5536805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58736" y="2658533"/>
            <a:ext cx="3337560" cy="270662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Полина Ильинична </a:t>
            </a:r>
          </a:p>
          <a:p>
            <a:pPr marL="0" indent="0" algn="ctr">
              <a:buNone/>
            </a:pPr>
            <a:r>
              <a:rPr lang="ru-RU" dirty="0" smtClean="0"/>
              <a:t>Юшкова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452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1" t="1" r="18707" b="-3367"/>
          <a:stretch/>
        </p:blipFill>
        <p:spPr>
          <a:xfrm>
            <a:off x="935237" y="620688"/>
            <a:ext cx="2160240" cy="360040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21" y="620688"/>
            <a:ext cx="2244845" cy="3462487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134" y="1412776"/>
            <a:ext cx="3107532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6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2465" y="404664"/>
            <a:ext cx="6798734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Братья Толстые – </a:t>
            </a:r>
            <a:br>
              <a:rPr lang="ru-RU" dirty="0" smtClean="0"/>
            </a:br>
            <a:r>
              <a:rPr lang="ru-RU" dirty="0" smtClean="0"/>
              <a:t>Сергей, Николай, </a:t>
            </a:r>
            <a:r>
              <a:rPr lang="ru-RU" dirty="0"/>
              <a:t>Д</a:t>
            </a:r>
            <a:r>
              <a:rPr lang="ru-RU" dirty="0" smtClean="0"/>
              <a:t>митрий, Лев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4" r="4820" b="998"/>
          <a:stretch/>
        </p:blipFill>
        <p:spPr>
          <a:xfrm>
            <a:off x="1331640" y="1708531"/>
            <a:ext cx="6408712" cy="4744805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082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20688"/>
            <a:ext cx="5086922" cy="5411021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508104" y="2756750"/>
            <a:ext cx="3337560" cy="270662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Могила</a:t>
            </a:r>
          </a:p>
          <a:p>
            <a:pPr marL="0" indent="0" algn="ctr">
              <a:buNone/>
            </a:pPr>
            <a:r>
              <a:rPr lang="ru-RU" dirty="0" smtClean="0"/>
              <a:t>Льва Николаевича</a:t>
            </a:r>
          </a:p>
          <a:p>
            <a:pPr marL="0" indent="0" algn="ctr">
              <a:buNone/>
            </a:pPr>
            <a:r>
              <a:rPr lang="ru-RU" dirty="0" smtClean="0"/>
              <a:t>Толстого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42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24933"/>
            <a:ext cx="6798735" cy="1303867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Азбука Л.Н. Толстого 1872г.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Обложка первого издания, 1872 го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3456384" cy="4114801"/>
          </a:xfrm>
          <a:prstGeom prst="rect">
            <a:avLst/>
          </a:prstGeom>
          <a:noFill/>
        </p:spPr>
      </p:pic>
      <p:pic>
        <p:nvPicPr>
          <p:cNvPr id="1028" name="Picture 4" descr="https://upload.wikimedia.org/wikipedia/commons/c/c4/%D0%90%D0%B7%D0%B1%D1%83%D0%BA%D0%B0_%D0%9B._%D0%9D._%D0%A2%D0%BE%D0%BB%D1%81%D1%82%D0%BE%D0%B3%D0%BE_%D1%81%D1%82%D1%80.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772816"/>
            <a:ext cx="3604556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502</TotalTime>
  <Words>176</Words>
  <Application>Microsoft Office PowerPoint</Application>
  <PresentationFormat>Экран (4:3)</PresentationFormat>
  <Paragraphs>45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Garamond</vt:lpstr>
      <vt:lpstr>Times New Roman</vt:lpstr>
      <vt:lpstr>Натуральные материалы</vt:lpstr>
      <vt:lpstr>Презентация PowerPoint</vt:lpstr>
      <vt:lpstr>Лев Николаевич Толстой (1828-1910 гг.) </vt:lpstr>
      <vt:lpstr>Родители</vt:lpstr>
      <vt:lpstr>Ясная поляна - музей - усадьба Л.Н. Толстого</vt:lpstr>
      <vt:lpstr>Презентация PowerPoint</vt:lpstr>
      <vt:lpstr>Презентация PowerPoint</vt:lpstr>
      <vt:lpstr>Братья Толстые –  Сергей, Николай, Дмитрий, Лев</vt:lpstr>
      <vt:lpstr>Презентация PowerPoint</vt:lpstr>
      <vt:lpstr>Азбука Л.Н. Толстого 1872г.</vt:lpstr>
      <vt:lpstr>Толстой на Кавказе  (1851-1853 гг.)</vt:lpstr>
      <vt:lpstr>«Кавказ -край дикий, в котором так странно и поэтически соединяются две самые противоположные вещи - война и свобода» Л.Н. Толстой</vt:lpstr>
      <vt:lpstr>«Кавказский пленник»  свобода (простор Кавказа) и  война (плен, заточение, неволя)   рассказ – быль 1872 г.</vt:lpstr>
      <vt:lpstr>Презентация PowerPoint</vt:lpstr>
      <vt:lpstr>Презентация PowerPoint</vt:lpstr>
      <vt:lpstr>Подводим итоги:</vt:lpstr>
      <vt:lpstr>Домашнее задание: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Лев Николаевич Толстой (1828-1910 гг.)</dc:title>
  <dc:creator>Сергей</dc:creator>
  <cp:lastModifiedBy>*</cp:lastModifiedBy>
  <cp:revision>62</cp:revision>
  <dcterms:created xsi:type="dcterms:W3CDTF">2021-04-07T10:32:07Z</dcterms:created>
  <dcterms:modified xsi:type="dcterms:W3CDTF">2025-01-23T12:32:18Z</dcterms:modified>
</cp:coreProperties>
</file>