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32" autoAdjust="0"/>
    <p:restoredTop sz="86323" autoAdjust="0"/>
  </p:normalViewPr>
  <p:slideViewPr>
    <p:cSldViewPr>
      <p:cViewPr varScale="1">
        <p:scale>
          <a:sx n="70" d="100"/>
          <a:sy n="70" d="100"/>
        </p:scale>
        <p:origin x="-12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396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19.01.2020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19.01.2020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19.01.2020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19.01.2020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19.01.2020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58577" y="1916832"/>
            <a:ext cx="56886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Сахарчук Софья Васильевна</a:t>
            </a:r>
          </a:p>
          <a:p>
            <a:pPr algn="ctr"/>
            <a:r>
              <a:rPr lang="ru-RU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читель английского языка</a:t>
            </a:r>
          </a:p>
          <a:p>
            <a:pPr algn="ctr"/>
            <a:r>
              <a:rPr lang="ru-RU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МОУ Тихменевской СОШ</a:t>
            </a:r>
            <a:endParaRPr lang="ru-RU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Bi_Smart_-_Gornyjj_rajj_(monfon.org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47209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89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8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404664"/>
            <a:ext cx="69127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Успешное преодоление </a:t>
            </a:r>
            <a:r>
              <a:rPr lang="ru-RU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«</a:t>
            </a:r>
            <a:r>
              <a:rPr lang="ru-RU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информационного неравновесия»  - приём </a:t>
            </a:r>
            <a:r>
              <a:rPr lang="ru-RU" sz="3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эффективной </a:t>
            </a:r>
            <a:r>
              <a:rPr lang="ru-RU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коммуникации</a:t>
            </a:r>
            <a:endParaRPr lang="ru-RU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F:\СОНЯ\УЧИТЕЛЬ ГОДА 2020\strategy-implementatio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420888"/>
            <a:ext cx="5256584" cy="35059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120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08501" y="2348880"/>
            <a:ext cx="61206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Thank you for your attention</a:t>
            </a:r>
            <a:endParaRPr lang="ru-RU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30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447800" y="152400"/>
            <a:ext cx="7406640" cy="633984"/>
          </a:xfrm>
          <a:prstGeom prst="rect">
            <a:avLst/>
          </a:prstGeom>
        </p:spPr>
        <p:txBody>
          <a:bodyPr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F271C">
                    <a:satMod val="13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F271C">
                    <a:satMod val="13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itchFamily="18" charset="0"/>
              </a:rPr>
              <a:t>Муниципальный этап Всероссийского конкурса 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itchFamily="18" charset="0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itchFamily="18" charset="0"/>
              </a:rPr>
              <a:t>«Учитель года России»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990600"/>
            <a:ext cx="6840760" cy="3810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Конкурсное испытание </a:t>
            </a:r>
          </a:p>
          <a:p>
            <a:pPr marL="0" marR="0" lvl="0" indent="0" algn="ctr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МАСТЕР</a:t>
            </a:r>
            <a:r>
              <a:rPr kumimoji="0" lang="ru-RU" sz="30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КЛАСС</a:t>
            </a:r>
            <a:endParaRPr kumimoji="0" lang="ru-RU" sz="30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000" b="1" i="1" u="non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««Информационное неравновесие</a:t>
            </a:r>
            <a:r>
              <a:rPr lang="ru-RU" sz="2000" i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kumimoji="0" lang="ru-RU" sz="2000" b="1" i="1" u="non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</a:p>
          <a:p>
            <a:pPr marL="0" marR="0" lvl="0" indent="0" algn="ctr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i="1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черта</a:t>
            </a:r>
            <a:r>
              <a:rPr kumimoji="0" lang="ru-RU" sz="2000" b="1" i="1" u="non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000" b="1" i="1" u="non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естественного речевого общения</a:t>
            </a:r>
            <a:r>
              <a:rPr kumimoji="0" lang="ru-RU" sz="2000" b="1" i="1" u="non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kumimoji="0" lang="ru-RU" sz="2000" b="1" i="1" u="non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6" descr="https://sch8-schel.edumsko.ru/uploads/3000/2060/section/121628/pelikan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179" y="4171125"/>
            <a:ext cx="2631882" cy="201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59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1720" y="524932"/>
            <a:ext cx="62646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Информационное неравновесие - </a:t>
            </a:r>
            <a:endParaRPr lang="ru-RU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704" y="1916832"/>
            <a:ext cx="6912768" cy="1883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Ситуация, при которой каждый из участников взаимодействия имеет различную информацию, что приводит к необходимости общения с целью  преодолеть это «неравновесие».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СОНЯ\УЧИТЕЛЬ ГОДА 2020\yogavsm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717032"/>
            <a:ext cx="2808312" cy="28524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72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25442" y="444732"/>
            <a:ext cx="58326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информации</a:t>
            </a:r>
            <a:endParaRPr lang="ru-RU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55566" y="964262"/>
            <a:ext cx="6575289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- по форме представления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285750" indent="-285750"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текстовая</a:t>
            </a:r>
          </a:p>
          <a:p>
            <a:pPr marL="285750" indent="-285750"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графическая</a:t>
            </a:r>
          </a:p>
          <a:p>
            <a:pPr marL="285750" indent="-285750"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исловая</a:t>
            </a:r>
          </a:p>
          <a:p>
            <a:pPr marL="285750" indent="-285750"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вуковая</a:t>
            </a:r>
          </a:p>
          <a:p>
            <a:pPr marL="285750" indent="-285750"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идео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lnSpc>
                <a:spcPct val="150000"/>
              </a:lnSpc>
              <a:buFontTx/>
              <a:buChar char="-"/>
            </a:pP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по способу восприятия:</a:t>
            </a:r>
          </a:p>
          <a:p>
            <a:pPr marL="285750" indent="-285750"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кусовая </a:t>
            </a:r>
          </a:p>
          <a:p>
            <a:pPr marL="285750" indent="-285750"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актильная</a:t>
            </a:r>
          </a:p>
          <a:p>
            <a:pPr marL="285750" indent="-285750"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рительная</a:t>
            </a:r>
          </a:p>
          <a:p>
            <a:pPr marL="285750" indent="-285750"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луховая</a:t>
            </a:r>
          </a:p>
          <a:p>
            <a:pPr marL="285750" indent="-285750" algn="ctr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бонятельная</a:t>
            </a:r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410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7704" y="476672"/>
            <a:ext cx="69127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Вариант деятельности по преодолению «информационного неравновесия» </a:t>
            </a:r>
          </a:p>
          <a:p>
            <a:pPr algn="ctr"/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при работе с текстом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7744" y="1988840"/>
            <a:ext cx="669674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Work in pairs.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You are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given the whole text,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your partner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is given only the key words or questions and </a:t>
            </a:r>
            <a:r>
              <a:rPr lang="en-US" sz="2000" dirty="0" smtClean="0">
                <a:latin typeface="Times New Roman" pitchFamily="18" charset="0"/>
                <a:ea typeface="Calibri"/>
                <a:cs typeface="Times New Roman" pitchFamily="18" charset="0"/>
              </a:rPr>
              <a:t>should </a:t>
            </a:r>
            <a:r>
              <a:rPr lang="en-US" sz="2000" dirty="0">
                <a:latin typeface="Times New Roman" pitchFamily="18" charset="0"/>
                <a:ea typeface="Calibri"/>
                <a:cs typeface="Times New Roman" pitchFamily="18" charset="0"/>
              </a:rPr>
              <a:t>ask for the missing </a:t>
            </a:r>
            <a:r>
              <a:rPr lang="en-US" sz="2000" dirty="0" smtClean="0">
                <a:latin typeface="Times New Roman" pitchFamily="18" charset="0"/>
                <a:ea typeface="Calibri"/>
                <a:cs typeface="Times New Roman" pitchFamily="18" charset="0"/>
              </a:rPr>
              <a:t>information to restore </a:t>
            </a:r>
            <a:r>
              <a:rPr lang="en-US" sz="2000" dirty="0">
                <a:latin typeface="Times New Roman" pitchFamily="18" charset="0"/>
                <a:ea typeface="Calibri"/>
                <a:cs typeface="Times New Roman" pitchFamily="18" charset="0"/>
              </a:rPr>
              <a:t>the text. 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Работа в парах.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 участник взаимодействия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получает вариант текста для работы, его партнёр владеет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только ключевыми словами или вопросами к нему и должен запросить необходимую информацию для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восстановления полного объема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сведений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92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548680"/>
            <a:ext cx="6840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Ключевые слова </a:t>
            </a:r>
          </a:p>
          <a:p>
            <a:pPr algn="ctr"/>
            <a:r>
              <a:rPr lang="ru-RU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восстановления текста</a:t>
            </a:r>
            <a:endParaRPr lang="ru-RU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1916832"/>
            <a:ext cx="1728192" cy="2857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kern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Шотландия </a:t>
            </a:r>
            <a:endParaRPr lang="ru-RU" sz="20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kern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Авиарейс </a:t>
            </a:r>
            <a:endParaRPr lang="ru-RU" sz="20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kern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Острова </a:t>
            </a:r>
            <a:endParaRPr lang="ru-RU" sz="20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kern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4 минуты </a:t>
            </a:r>
            <a:endParaRPr lang="ru-RU" sz="20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kern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Сертификат </a:t>
            </a:r>
            <a:endParaRPr lang="ru-RU" sz="20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kern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3 человека</a:t>
            </a:r>
            <a:endParaRPr lang="ru-RU" sz="20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3074" name="Picture 2" descr="F:\СОНЯ\УЧИТЕЛЬ ГОДА 2020\scotland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909" y="3501008"/>
            <a:ext cx="4077329" cy="27070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8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55776" y="764704"/>
            <a:ext cx="55446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Научно – популярные тексты</a:t>
            </a:r>
            <a:endParaRPr lang="ru-RU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11760" y="1700808"/>
            <a:ext cx="64807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оответствие требованиям образовательных программ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соответствие предметному содержанию речи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оответствие заданиям ОГЭ, ЕГЭ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ознавательная направленность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еждународные слова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акты и реалии</a:t>
            </a:r>
          </a:p>
          <a:p>
            <a:pPr marL="285750" indent="-285750">
              <a:buFont typeface="Arial" pitchFamily="34" charset="0"/>
              <a:buChar char="•"/>
            </a:pPr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16420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548680"/>
            <a:ext cx="6840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Ключевые слова </a:t>
            </a:r>
          </a:p>
          <a:p>
            <a:pPr algn="ctr"/>
            <a:r>
              <a:rPr lang="ru-RU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восстановления текста</a:t>
            </a:r>
            <a:endParaRPr lang="ru-RU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1916832"/>
            <a:ext cx="1728192" cy="2857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kern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Шотландия </a:t>
            </a:r>
            <a:endParaRPr lang="ru-RU" sz="20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kern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Авиарейс </a:t>
            </a:r>
            <a:endParaRPr lang="ru-RU" sz="20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kern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Острова </a:t>
            </a:r>
            <a:endParaRPr lang="ru-RU" sz="20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kern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4 минуты </a:t>
            </a:r>
            <a:endParaRPr lang="ru-RU" sz="20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kern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Сертификат </a:t>
            </a:r>
            <a:endParaRPr lang="ru-RU" sz="20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kern="18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3 человека</a:t>
            </a:r>
            <a:endParaRPr lang="ru-RU" sz="20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4098" name="Picture 2" descr="F:\СОНЯ\УЧИТЕЛЬ ГОДА 2020\7306a200b64025640c077099abfded0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492" y="3521321"/>
            <a:ext cx="3888432" cy="25054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90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07604" y="476672"/>
            <a:ext cx="6624736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Aft>
                <a:spcPts val="0"/>
              </a:spcAft>
            </a:pPr>
            <a:r>
              <a:rPr lang="ru-RU" sz="2000" b="1" i="1" kern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Оригинальный шотландский авиарейс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ru-RU" sz="2000" b="1" i="1" kern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Вестра</a:t>
            </a:r>
            <a:r>
              <a:rPr lang="ru-RU" sz="2000" b="1" i="1" kern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(</a:t>
            </a:r>
            <a:r>
              <a:rPr lang="ru-RU" sz="2000" b="1" i="1" kern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Уэстрей</a:t>
            </a:r>
            <a:r>
              <a:rPr lang="ru-RU" sz="2000" b="1" i="1" kern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) - Папа </a:t>
            </a:r>
            <a:r>
              <a:rPr lang="ru-RU" sz="2000" b="1" i="1" kern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Вестра</a:t>
            </a:r>
            <a:r>
              <a:rPr lang="ru-RU" sz="2000" b="1" i="1" kern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(Папа – </a:t>
            </a:r>
            <a:r>
              <a:rPr lang="ru-RU" sz="2000" b="1" i="1" kern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Уэстрей</a:t>
            </a:r>
            <a:r>
              <a:rPr lang="ru-RU" sz="2000" b="1" i="1" kern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)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 fontAlgn="base">
              <a:spcAft>
                <a:spcPts val="0"/>
              </a:spcAft>
            </a:pPr>
            <a:r>
              <a:rPr lang="ru-RU" sz="1400" b="1" kern="1800" dirty="0"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endParaRPr lang="ru-RU" sz="1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 algn="just" fontAlgn="base">
              <a:spcAft>
                <a:spcPts val="0"/>
              </a:spcAf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В книгу рекордов Гиннеса входят многие интересные явления. В ней мы  можете найти и информацию об авиарейсе между двумя Оркнейскими островами, располагающимися на севере Шотландии.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 algn="just" fontAlgn="base">
              <a:spcAft>
                <a:spcPts val="0"/>
              </a:spcAf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Эта страна  всегда удивляет своими горными системами,  природными красотами, вековыми замками, уникальной историей, а также и оригинальным подходом к транспорту. В Шотландии есть самый короткий в мире авиарейс. Самолет осуществляет доставку пассажиров с острова </a:t>
            </a:r>
            <a:r>
              <a:rPr lang="ru-RU" sz="1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Вестра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 на остров Папа </a:t>
            </a:r>
            <a:r>
              <a:rPr lang="ru-RU" sz="1600" dirty="0" err="1">
                <a:latin typeface="Times New Roman" pitchFamily="18" charset="0"/>
                <a:ea typeface="Times New Roman"/>
                <a:cs typeface="Times New Roman" pitchFamily="18" charset="0"/>
              </a:rPr>
              <a:t>Вестра</a:t>
            </a: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 – эти острова входят в состав Оркнейского архипелага.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 algn="just" fontAlgn="base">
              <a:spcAft>
                <a:spcPts val="0"/>
              </a:spcAf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Если вы рассчитываете поесть во время полета или спокойно почитать газету, то выполнить это невозможно. Расстояние между островами около трех километров, а все путешествие займет не более четырех минут, из которых в воздухе пассажиры находятся только половину времени.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indent="450215" algn="just" fontAlgn="base">
              <a:spcAft>
                <a:spcPts val="0"/>
              </a:spcAft>
            </a:pPr>
            <a:r>
              <a:rPr lang="ru-RU" sz="1600" dirty="0">
                <a:latin typeface="Times New Roman" pitchFamily="18" charset="0"/>
                <a:ea typeface="Times New Roman"/>
                <a:cs typeface="Times New Roman" pitchFamily="18" charset="0"/>
              </a:rPr>
              <a:t>Цена перелета составляет около 30 долларов, а после приземления люди, воспользовавшиеся данной услугой, получают особенный сертификат с подписью капитана. Количество работников аэропорта достаточно ограничено, их всего трое, поэтому проверка пассажиров и багажа не проводится.</a:t>
            </a:r>
            <a:endParaRPr lang="ru-RU" sz="16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442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316</TotalTime>
  <Words>218</Words>
  <Application>Microsoft Office PowerPoint</Application>
  <PresentationFormat>Экран (4:3)</PresentationFormat>
  <Paragraphs>61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17</cp:revision>
  <dcterms:created xsi:type="dcterms:W3CDTF">2020-01-18T20:28:29Z</dcterms:created>
  <dcterms:modified xsi:type="dcterms:W3CDTF">2020-01-19T13:54:04Z</dcterms:modified>
</cp:coreProperties>
</file>