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7" r:id="rId3"/>
    <p:sldId id="265" r:id="rId4"/>
    <p:sldId id="268" r:id="rId5"/>
    <p:sldId id="270" r:id="rId6"/>
    <p:sldId id="271" r:id="rId7"/>
    <p:sldId id="272" r:id="rId8"/>
    <p:sldId id="273" r:id="rId9"/>
    <p:sldId id="274" r:id="rId10"/>
    <p:sldId id="275" r:id="rId11"/>
    <p:sldId id="269" r:id="rId12"/>
    <p:sldId id="267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035" autoAdjust="0"/>
    <p:restoredTop sz="94660"/>
  </p:normalViewPr>
  <p:slideViewPr>
    <p:cSldViewPr>
      <p:cViewPr>
        <p:scale>
          <a:sx n="70" d="100"/>
          <a:sy n="70" d="100"/>
        </p:scale>
        <p:origin x="-144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/>
            </a:gs>
            <a:gs pos="100000">
              <a:schemeClr val="accent3">
                <a:lumMod val="20000"/>
                <a:lumOff val="8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&#1093;&#1086;&#1095;&#1091;&#1088;&#1080;&#1089;&#1086;&#1074;&#1072;&#1090;&#1100;.&#1088;&#1092;/?page_id=357" TargetMode="External"/><Relationship Id="rId13" Type="http://schemas.openxmlformats.org/officeDocument/2006/relationships/hyperlink" Target="http://duhi99.ru/guash-multiki-12tsv/" TargetMode="External"/><Relationship Id="rId18" Type="http://schemas.openxmlformats.org/officeDocument/2006/relationships/hyperlink" Target="https://www.&#1087;&#1088;&#1086;&#1092;&#1087;&#1088;&#1086;&#1077;&#1082;&#1090;.su/catalog/neytralnoe_oborudovanie/stellazhi/veshala_dlya_podveshivaniya_myasa/74240/" TargetMode="External"/><Relationship Id="rId26" Type="http://schemas.openxmlformats.org/officeDocument/2006/relationships/hyperlink" Target="http://dmsh13.vgr.muzkult.ru/news_article/2755193/?hide-images" TargetMode="External"/><Relationship Id="rId3" Type="http://schemas.openxmlformats.org/officeDocument/2006/relationships/hyperlink" Target="http://nau4im.ru/instrumenty-i-materialy-dlya-risovaniya.html" TargetMode="External"/><Relationship Id="rId21" Type="http://schemas.openxmlformats.org/officeDocument/2006/relationships/hyperlink" Target="http://forums.cgsociety.org/showthread.php?t=574694" TargetMode="External"/><Relationship Id="rId7" Type="http://schemas.openxmlformats.org/officeDocument/2006/relationships/hyperlink" Target="http://www.etudesite.ru/catalog/TSVETIK_Stakan_neprolivayka/" TargetMode="External"/><Relationship Id="rId12" Type="http://schemas.openxmlformats.org/officeDocument/2006/relationships/hyperlink" Target="https://www.colourbox.com/image/art-tools-color-pencils-on-white-background-image-9771456" TargetMode="External"/><Relationship Id="rId17" Type="http://schemas.openxmlformats.org/officeDocument/2006/relationships/hyperlink" Target="http://kanalizaciyadoma.ru/sistemi/naruzhnaja/ustrojstvo-livnevoj-kanalizacii" TargetMode="External"/><Relationship Id="rId25" Type="http://schemas.openxmlformats.org/officeDocument/2006/relationships/hyperlink" Target="http://vdomiks.ru/dom-u-reki-foto.html" TargetMode="External"/><Relationship Id="rId2" Type="http://schemas.openxmlformats.org/officeDocument/2006/relationships/hyperlink" Target="http://viks.by/catalog/item/395" TargetMode="External"/><Relationship Id="rId16" Type="http://schemas.openxmlformats.org/officeDocument/2006/relationships/hyperlink" Target="https://lida.budnirb.by/catalog/otdelochnye-materialy/krepezh/gvozdi-1/tovar-40342/?person=fiz" TargetMode="External"/><Relationship Id="rId20" Type="http://schemas.openxmlformats.org/officeDocument/2006/relationships/hyperlink" Target="http://alldesigner.at.ua/publ/3-1-0-66" TargetMode="External"/><Relationship Id="rId29" Type="http://schemas.openxmlformats.org/officeDocument/2006/relationships/hyperlink" Target="http://oboi.tululu.org/nastroenija/160283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oyreactor.cc/post/994364" TargetMode="External"/><Relationship Id="rId11" Type="http://schemas.openxmlformats.org/officeDocument/2006/relationships/hyperlink" Target="http://www.100book.ru/kraski_akvarelnye_prinzessin_lillifee_b1395178.html" TargetMode="External"/><Relationship Id="rId24" Type="http://schemas.openxmlformats.org/officeDocument/2006/relationships/hyperlink" Target="http://900igr.net/prezentacija/geografija/razvitie-ukrainskogo-iskusstva-99164/portret-sester-gagarinykh-26.html" TargetMode="External"/><Relationship Id="rId5" Type="http://schemas.openxmlformats.org/officeDocument/2006/relationships/hyperlink" Target="https://www.dirtbikexpress.co.uk/workshop__and__tools/motocross_tools/motocross_hand_tools/park_tool_flat_blade_screwdriver" TargetMode="External"/><Relationship Id="rId15" Type="http://schemas.openxmlformats.org/officeDocument/2006/relationships/hyperlink" Target="http://www.igrushka24.ru/published/SC/html/scripts/catalog/albom-dlya-risovaniya-8-listov/" TargetMode="External"/><Relationship Id="rId23" Type="http://schemas.openxmlformats.org/officeDocument/2006/relationships/hyperlink" Target="http://&#1087;&#1088;&#1086;&#1079;&#1072;.&#1088;&#1092;/2014/11/23/615" TargetMode="External"/><Relationship Id="rId28" Type="http://schemas.openxmlformats.org/officeDocument/2006/relationships/hyperlink" Target="https://claycharm.ru/goods/Nabor-s-nanesennym-risunkom-dlya-vyshivaniya-biserom-Imperiya-bisera-art-IB-098-Golubaya-laguna-46h68-sm?from=NzZm" TargetMode="External"/><Relationship Id="rId10" Type="http://schemas.openxmlformats.org/officeDocument/2006/relationships/hyperlink" Target="http://limpopo.com.ru/nabor-melkov-shkolnyh-cvetnyh-6-shtuk-miks-kvr-06-cv-1017180.html/" TargetMode="External"/><Relationship Id="rId19" Type="http://schemas.openxmlformats.org/officeDocument/2006/relationships/hyperlink" Target="http://cerama.jofo.me/1081103.html" TargetMode="External"/><Relationship Id="rId4" Type="http://schemas.openxmlformats.org/officeDocument/2006/relationships/hyperlink" Target="http://m.translate.ru/touch/sitetranslation/translation.aspx?autolink=yes&amp;direction=er&amp;template=PersonalCorrespondence&amp;sourceURL=http://www.freeimages.com/search/work-tool" TargetMode="External"/><Relationship Id="rId9" Type="http://schemas.openxmlformats.org/officeDocument/2006/relationships/hyperlink" Target="http://ambarstroy.blizko.ru/products/87493434-molotok_0_5_kg" TargetMode="External"/><Relationship Id="rId14" Type="http://schemas.openxmlformats.org/officeDocument/2006/relationships/hyperlink" Target="http://www.identixdesign.com/" TargetMode="External"/><Relationship Id="rId22" Type="http://schemas.openxmlformats.org/officeDocument/2006/relationships/hyperlink" Target="http://www.&#1087;&#1077;&#1089;&#1085;&#1080;.www.stre4tfestgroup.ya-zvezda.com/imageitem/maxartgenom/2830" TargetMode="External"/><Relationship Id="rId27" Type="http://schemas.openxmlformats.org/officeDocument/2006/relationships/hyperlink" Target="http://photo.99px.ru/photos/tags/nebo/oblaka/cveti/?cp=56" TargetMode="External"/><Relationship Id="rId30" Type="http://schemas.openxmlformats.org/officeDocument/2006/relationships/hyperlink" Target="http://freeform.forumei.com/t46p200-topic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3.gif"/><Relationship Id="rId18" Type="http://schemas.openxmlformats.org/officeDocument/2006/relationships/image" Target="../media/image1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17" Type="http://schemas.openxmlformats.org/officeDocument/2006/relationships/image" Target="../media/image17.gif"/><Relationship Id="rId2" Type="http://schemas.openxmlformats.org/officeDocument/2006/relationships/image" Target="../media/image2.png"/><Relationship Id="rId16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5" Type="http://schemas.openxmlformats.org/officeDocument/2006/relationships/image" Target="../media/image15.gif"/><Relationship Id="rId10" Type="http://schemas.openxmlformats.org/officeDocument/2006/relationships/image" Target="../media/image10.png"/><Relationship Id="rId4" Type="http://schemas.openxmlformats.org/officeDocument/2006/relationships/image" Target="../media/image4.gif"/><Relationship Id="rId9" Type="http://schemas.openxmlformats.org/officeDocument/2006/relationships/image" Target="../media/image9.gif"/><Relationship Id="rId1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2500306"/>
            <a:ext cx="80842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«Путешествие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 картинную галерею»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748464" y="0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4116" y="764704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 интегрированной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образовательной деятельности по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ознакомлению с окружающим миром и рисованию в старшей группе 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тему: 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943299" y="5534026"/>
            <a:ext cx="56435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Автор: Миронова Ольга Геннадьевна,</a:t>
            </a:r>
          </a:p>
          <a:p>
            <a:pPr algn="ctr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воспитатель МБДОУ «Детский сад № 5 «Березка» </a:t>
            </a:r>
          </a:p>
          <a:p>
            <a:pPr algn="ctr"/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города Алатыря Чувашской Республики</a:t>
            </a:r>
          </a:p>
        </p:txBody>
      </p:sp>
    </p:spTree>
    <p:extLst>
      <p:ext uri="{BB962C8B-B14F-4D97-AF65-F5344CB8AC3E}">
        <p14:creationId xmlns="" xmlns:p14="http://schemas.microsoft.com/office/powerpoint/2010/main" val="328975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enovo\Desktop\воспит.года-мое\галерея\галерея1\1448982657-gtg-inv.-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C:\Users\Lenovo\Desktop\картинки без фона\кус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113" cy="40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0" y="2"/>
            <a:ext cx="3651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748464" y="1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913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1"/>
            <a:ext cx="3175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748464" y="0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Home\Desktop\конкурс современный урок-томск\72613873_4eb85a236f879526fdc0c41f2811112b_8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81" y="714356"/>
            <a:ext cx="9134919" cy="52864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58176981"/>
      </p:ext>
    </p:extLst>
  </p:cSld>
  <p:clrMapOvr>
    <a:masterClrMapping/>
  </p:clrMapOvr>
  <p:transition>
    <p:sndAc>
      <p:stSnd>
        <p:snd r:embed="rId2" name="паровоз-букашка_com_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ото дс\DSC084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0" y="1"/>
            <a:ext cx="395536" cy="36392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Управляющая кнопка: домой 4">
            <a:hlinkClick r:id="" action="ppaction://hlinkshowjump?jump=endshow" highlightClick="1"/>
          </p:cNvPr>
          <p:cNvSpPr/>
          <p:nvPr/>
        </p:nvSpPr>
        <p:spPr>
          <a:xfrm>
            <a:off x="8802216" y="-1422"/>
            <a:ext cx="341784" cy="3653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518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332656"/>
            <a:ext cx="770485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использованных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интернет-ресурсов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 algn="just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857232"/>
            <a:ext cx="882164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viks.by/catalog/item/395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точилка для карандашей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nau4im.ru/instrumenty-i-materialy-dlya-risovaniya.html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стерка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4"/>
              </a:rPr>
              <a:t>://m.translate.ru/touch/sitetranslation/translation.aspx?autolink=yes&amp;direction=er&amp;template=PersonalCorrespondence&amp;sourceURL=http://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www.freeimages.com/search/work-tool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пила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5"/>
              </a:rPr>
              <a:t>https://www.dirtbikexpress.co.uk/workshop__and__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tools/motocross_tools/motocross_hand_tools/park_tool_flat_blade_screwdriver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отверка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joyreactor.cc/post/994364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ножницы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7"/>
              </a:rPr>
              <a:t>http://www.etudesite.ru/catalog/TSVETIK_Stakan_neprolivayka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стакан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–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непроливайка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9"/>
              </a:rPr>
              <a:t>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ambarstroy.blizko.ru/products/87493434-molotok_0_5_kg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молоток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10"/>
              </a:rPr>
              <a:t>http://limpopo.com.ru/nabor-melkov-shkolnyh-cvetnyh-6-shtuk-miks-kvr-06-cv-1017180.html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0"/>
              </a:rPr>
              <a:t>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цветные мелки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11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1"/>
              </a:rPr>
              <a:t>www.100book.ru/kraski_akvarelnye_prinzessin_lillifee_b1395178.html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акварельные краски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2"/>
              </a:rPr>
              <a:t>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2"/>
              </a:rPr>
              <a:t>www.colourbox.com/image/art-tools-color-pencils-on-white-background-image-9771456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цветные карандаши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3"/>
              </a:rPr>
              <a:t>://duhi99.ru/guash-multiki-12tsv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3"/>
              </a:rPr>
              <a:t>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гуашь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14"/>
              </a:rPr>
              <a:t>http://www.identixdesign.com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4"/>
              </a:rPr>
              <a:t>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кисть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</a:t>
            </a:r>
            <a:r>
              <a:rPr lang="en-US" sz="1200" dirty="0">
                <a:latin typeface="Times New Roman" pitchFamily="18" charset="0"/>
                <a:cs typeface="Times New Roman" pitchFamily="18" charset="0"/>
                <a:hlinkClick r:id="rId15"/>
              </a:rPr>
              <a:t>://www.igrushka24.ru/published/SC/html/scripts/catalog/albom-dlya-risovaniya-8-listov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5"/>
              </a:rPr>
              <a:t>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альбом для рисования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https://lida.budnirb.by/catalog/otdelochnye-materialy/krepezh/gvozdi-1/tovar-40342/?person=fiz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гвозди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http://kanalizaciyadoma.ru/sistemi/naruzhnaja/ustrojstvo-livnevoj-kanalizacii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лопата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https://www.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профпроект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.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su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/catalog/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neytralnoe_oborudovanie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/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stellazhi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/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veshala_dlya_podveshivaniya_myasa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8"/>
              </a:rPr>
              <a:t>/74240/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топор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http://cerama.jofo.me/1081103.html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пожилой мужчина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http://alldesigner.at.ua/publ/3-1-0-66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мужчина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1"/>
              </a:rPr>
              <a:t>http://forums.cgsociety.org/showthread.php?t=574694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девушка с белыми волосами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2"/>
              </a:rPr>
              <a:t>http://www.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2"/>
              </a:rPr>
              <a:t>песни.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2"/>
              </a:rPr>
              <a:t>www.stre4tfestgroup.ya-zvezda.com/imageitem/maxartgenom/2830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девушка с короткими волосами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3"/>
              </a:rPr>
              <a:t>http://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  <a:hlinkClick r:id="rId23"/>
              </a:rPr>
              <a:t>проза.рф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3"/>
              </a:rPr>
              <a:t>/2014/11/23/615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девочка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4"/>
              </a:rPr>
              <a:t>http://900igr.net/prezentacija/geografija/razvitie-ukrainskogo-iskusstva-99164/portret-sester-gagarinykh-26.html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портрет сестер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5"/>
              </a:rPr>
              <a:t>http://vdomiks.ru/dom-u-reki-foto.html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дом у реки с мостом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6"/>
              </a:rPr>
              <a:t>http://dmsh13.vgr.muzkult.ru/news_article/2755193/?hide-images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с радостью в лето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7"/>
              </a:rPr>
              <a:t>http://photo.99px.ru/photos/tags/nebo/oblaka/cveti/?cp=56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тропинка уходящая в даль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8"/>
              </a:rPr>
              <a:t>https://claycharm.ru/goods/Nabor-s-nanesennym-risunkom-dlya-vyshivaniya-biserom-Imperiya-bisera-art-IB-098-Golubaya-laguna-46h68-sm?from=NzZm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голубая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лагуна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9"/>
              </a:rPr>
              <a:t>http://oboi.tululu.org/nastroenija/160283/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осенний лес и река</a:t>
            </a:r>
          </a:p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0"/>
              </a:rPr>
              <a:t>http://freeform.forumei.com/t46p200-topic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- весна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Lenovo\Desktop\петрушка идет рисовать\7b928547bcd9e44e63314935076a9193_enl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948" y="28454"/>
            <a:ext cx="2375965" cy="1670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enovo\Desktop\петрушка идет рисовать\мелки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51" y="329225"/>
            <a:ext cx="1944216" cy="12097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enovo\Desktop\петрушка идет рисовать\отверка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834" y="1827645"/>
            <a:ext cx="1157745" cy="1486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Lenovo\Desktop\петрушка идет рисовать\Ножницы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3357562"/>
            <a:ext cx="1076548" cy="8894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Lenovo\Desktop\петрушка идет рисовать\непроливайки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376" y="3252915"/>
            <a:ext cx="1398292" cy="994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Lenovo\Desktop\петрушка идет рисовать\гуашь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08931"/>
            <a:ext cx="1925908" cy="11440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Lenovo\Desktop\петрушка идет рисовать\точилка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433" y="2383229"/>
            <a:ext cx="943942" cy="830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Lenovo\Desktop\петрушка идет рисовать\карандаши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068" y="2560984"/>
            <a:ext cx="939760" cy="15931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петрушка идет рисовать\Brush-icon_zps7845106d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599612" y="4212441"/>
            <a:ext cx="1147762" cy="1147762"/>
          </a:xfrm>
          <a:prstGeom prst="rect">
            <a:avLst/>
          </a:prstGeom>
          <a:noFill/>
        </p:spPr>
      </p:pic>
      <p:pic>
        <p:nvPicPr>
          <p:cNvPr id="3" name="Picture 2" descr="G:\петрушка идет рисовать\молоток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51" y="5614847"/>
            <a:ext cx="1501180" cy="9790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петрушка идет рисовать\пила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698" y="4474319"/>
            <a:ext cx="2522508" cy="813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петрушка идет рисовать\стерка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756" y="5640689"/>
            <a:ext cx="1200150" cy="804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петрушка идет рисовать\краски.g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767" y="5264763"/>
            <a:ext cx="1793953" cy="13291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748464" y="0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зад 20">
            <a:hlinkClick r:id="" action="ppaction://hlinkshowjump?jump=previousslide" highlightClick="1"/>
          </p:cNvPr>
          <p:cNvSpPr/>
          <p:nvPr/>
        </p:nvSpPr>
        <p:spPr>
          <a:xfrm>
            <a:off x="0" y="1"/>
            <a:ext cx="467544" cy="363926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4" name="Picture 2" descr="C:\Users\Lenovo\Desktop\832.gi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82174" y="28454"/>
            <a:ext cx="1322148" cy="2176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Lenovo\Desktop\shop_items_catalog_image17133.g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43562"/>
            <a:ext cx="1906360" cy="6511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Lenovo\Desktop\gvozdi.gi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648" y="5640689"/>
            <a:ext cx="1369245" cy="1256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Lenovo\Desktop\лопата.gif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720" y="1827645"/>
            <a:ext cx="1930508" cy="23264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533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2"/>
            <a:ext cx="3651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748464" y="1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Home\Desktop\конкурс современный урок-томск\72613873_4eb85a236f879526fdc0c41f2811112b_8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81" y="714356"/>
            <a:ext cx="9134919" cy="52864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17873927"/>
      </p:ext>
    </p:extLst>
  </p:cSld>
  <p:clrMapOvr>
    <a:masterClrMapping/>
  </p:clrMapOvr>
  <p:transition>
    <p:sndAc>
      <p:stSnd>
        <p:snd r:embed="rId2" name="паровоз-букашка_com_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воспит.года-мое\галерея\галерея1\image_28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208" y="3687326"/>
            <a:ext cx="2063557" cy="25076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enovo\Desktop\воспит.года-мое\галерея\галерея1\portrait_0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87326"/>
            <a:ext cx="2880320" cy="25076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enovo\Desktop\воспит.года-мое\галерея\галерея1\2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01" y="504057"/>
            <a:ext cx="2349735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enovo\Desktop\воспит.года-мое\галерея\галерея1\4653819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220" y="670385"/>
            <a:ext cx="2763232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enovo\Desktop\воспит.года-мое\галерея\галерея1\preview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663" y="670384"/>
            <a:ext cx="2592371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Lenovo\Desktop\воспит.года-мое\галерея\галерея1\785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701" y="3861048"/>
            <a:ext cx="2763232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0" y="2"/>
            <a:ext cx="3651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48464" y="1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465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-0.38889 -0.461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44" y="-2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-0.00926 L 0.38402 0.4435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5" y="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ovo\Desktop\воспит.года-мое\галерея\галерея1\5989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327"/>
            <a:ext cx="9144001" cy="68356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C:\Users\Lenovo\Desktop\картинки без фона\кус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0"/>
            <a:ext cx="573524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0" y="2"/>
            <a:ext cx="3651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748464" y="1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80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enovo\Desktop\воспит.года-мое\галерея\галерея1\705581-22994_487412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8" y="0"/>
            <a:ext cx="915587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C:\Users\Lenovo\Desktop\картинки без фона\кус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8" y="0"/>
            <a:ext cx="9166991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0" y="2"/>
            <a:ext cx="3651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748464" y="1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868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ovo\Desktop\воспит.года-мое\галерея\галерея1\7967246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8" y="0"/>
            <a:ext cx="913746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C:\Users\Lenovo\Desktop\картинки без фона\кус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1" y="0"/>
            <a:ext cx="54583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0" y="2"/>
            <a:ext cx="3651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748464" y="1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905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enovo\Desktop\воспит.года-мое\галерея\галерея1\8ff719ffbda6ae255e61f01aaefd2a37_PaulCal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C:\Users\Lenovo\Desktop\картинки без фона\кус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86003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0" y="2"/>
            <a:ext cx="3651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748464" y="1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108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воспит.года-мое\галерея\галерея1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C:\Users\Lenovo\Desktop\картинки без фона\кус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9155113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0" y="2"/>
            <a:ext cx="365100" cy="332655"/>
          </a:xfrm>
          <a:prstGeom prst="actionButtonBackPrevious">
            <a:avLst/>
          </a:prstGeom>
          <a:solidFill>
            <a:srgbClr val="4E67C8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748464" y="1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424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601</TotalTime>
  <Words>242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Базовая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ОльгаМ</dc:creator>
  <cp:lastModifiedBy>Home</cp:lastModifiedBy>
  <cp:revision>54</cp:revision>
  <dcterms:created xsi:type="dcterms:W3CDTF">2015-10-10T13:59:06Z</dcterms:created>
  <dcterms:modified xsi:type="dcterms:W3CDTF">2017-11-05T21:46:00Z</dcterms:modified>
</cp:coreProperties>
</file>