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83" r:id="rId4"/>
    <p:sldId id="267" r:id="rId5"/>
    <p:sldId id="268" r:id="rId6"/>
    <p:sldId id="284" r:id="rId7"/>
    <p:sldId id="269" r:id="rId8"/>
    <p:sldId id="272" r:id="rId9"/>
    <p:sldId id="270" r:id="rId10"/>
    <p:sldId id="271" r:id="rId11"/>
    <p:sldId id="286" r:id="rId12"/>
    <p:sldId id="274" r:id="rId13"/>
    <p:sldId id="280" r:id="rId14"/>
    <p:sldId id="279" r:id="rId15"/>
    <p:sldId id="27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69" autoAdjust="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525B-E0E3-4EAF-8143-1EE6C8B82A52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A6C2D-11D6-42BE-A410-DF2647AD78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2071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525B-E0E3-4EAF-8143-1EE6C8B82A52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A6C2D-11D6-42BE-A410-DF2647AD78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8450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525B-E0E3-4EAF-8143-1EE6C8B82A52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A6C2D-11D6-42BE-A410-DF2647AD78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948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525B-E0E3-4EAF-8143-1EE6C8B82A52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A6C2D-11D6-42BE-A410-DF2647AD78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5640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525B-E0E3-4EAF-8143-1EE6C8B82A52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A6C2D-11D6-42BE-A410-DF2647AD78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2842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525B-E0E3-4EAF-8143-1EE6C8B82A52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A6C2D-11D6-42BE-A410-DF2647AD78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9197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525B-E0E3-4EAF-8143-1EE6C8B82A52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A6C2D-11D6-42BE-A410-DF2647AD78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6458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525B-E0E3-4EAF-8143-1EE6C8B82A52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A6C2D-11D6-42BE-A410-DF2647AD78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2697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525B-E0E3-4EAF-8143-1EE6C8B82A52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A6C2D-11D6-42BE-A410-DF2647AD78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83123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525B-E0E3-4EAF-8143-1EE6C8B82A52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A6C2D-11D6-42BE-A410-DF2647AD78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97525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525B-E0E3-4EAF-8143-1EE6C8B82A52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A6C2D-11D6-42BE-A410-DF2647AD78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41921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7D525B-E0E3-4EAF-8143-1EE6C8B82A52}" type="datetimeFigureOut">
              <a:rPr lang="ru-RU" smtClean="0"/>
              <a:pPr/>
              <a:t>23.08.2019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A6C2D-11D6-42BE-A410-DF2647AD78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90598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>
                <a:alpha val="0"/>
                <a:lumMod val="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– часть природы.</a:t>
            </a:r>
          </a:p>
          <a:p>
            <a:pPr marL="0" indent="0" algn="ctr">
              <a:buNone/>
            </a:pPr>
            <a:endParaRPr lang="ru-RU" sz="4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i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«Человек всегда был и будет самым любопытным явлением для самого себя»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Белинский</a:t>
            </a:r>
          </a:p>
        </p:txBody>
      </p:sp>
    </p:spTree>
    <p:extLst>
      <p:ext uri="{BB962C8B-B14F-4D97-AF65-F5344CB8AC3E}">
        <p14:creationId xmlns="" xmlns:p14="http://schemas.microsoft.com/office/powerpoint/2010/main" val="335699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>
                <a:alpha val="0"/>
                <a:lumMod val="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				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836712"/>
            <a:ext cx="8136904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	Язык - орган вкуса и орган речи. Язык – один из самых сложных органов в природе, поскольку представляет собой настоящую химическую лабораторию. Язык состоит из 16 мышц. Это самая гибкая часть тела.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5843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>
                <a:alpha val="0"/>
                <a:lumMod val="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				№ 1 – солёная</a:t>
            </a:r>
          </a:p>
          <a:p>
            <a:pPr>
              <a:buNone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				№ 2 – минеральная</a:t>
            </a:r>
          </a:p>
          <a:p>
            <a:pPr>
              <a:buNone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				№ 3 – сладкая</a:t>
            </a:r>
          </a:p>
          <a:p>
            <a:pPr>
              <a:buNone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				№ 4 -кислая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5843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>
                <a:alpha val="0"/>
                <a:lumMod val="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Орган вкуса</a:t>
            </a:r>
            <a:endParaRPr lang="ru-RU" sz="3600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				</a:t>
            </a:r>
            <a:endParaRPr lang="ru-RU" dirty="0"/>
          </a:p>
        </p:txBody>
      </p:sp>
      <p:pic>
        <p:nvPicPr>
          <p:cNvPr id="14338" name="Picture 2" descr="Значение и толкование слова ЯЗЫ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628800"/>
            <a:ext cx="6802011" cy="41764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5843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>
                <a:alpha val="0"/>
                <a:lumMod val="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Орган слуха</a:t>
            </a:r>
            <a:endParaRPr lang="ru-RU" sz="36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				</a:t>
            </a:r>
            <a:endParaRPr lang="ru-RU" dirty="0"/>
          </a:p>
        </p:txBody>
      </p:sp>
      <p:pic>
        <p:nvPicPr>
          <p:cNvPr id="12290" name="Picture 2" descr="Катало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3" y="1556792"/>
            <a:ext cx="4711050" cy="41044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5843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>
                <a:alpha val="0"/>
                <a:lumMod val="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				</a:t>
            </a:r>
            <a:endParaRPr lang="ru-RU" dirty="0"/>
          </a:p>
        </p:txBody>
      </p:sp>
      <p:pic>
        <p:nvPicPr>
          <p:cNvPr id="11265" name="Рисунок 1" descr="C:\Documents and Settings\User\Мои документы\Мои результаты сканировани\2008-12 (дек)\сканирование0004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5843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>
                <a:alpha val="0"/>
                <a:lumMod val="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				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980728"/>
            <a:ext cx="69847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36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Какой город построен на 2 столбах? </a:t>
            </a:r>
          </a:p>
          <a:p>
            <a:pPr algn="just">
              <a:buNone/>
            </a:pPr>
            <a:r>
              <a:rPr lang="ru-RU" sz="36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 верхнем квартале города живет властелин, а у него 5 караульных.</a:t>
            </a:r>
          </a:p>
        </p:txBody>
      </p:sp>
    </p:spTree>
    <p:extLst>
      <p:ext uri="{BB962C8B-B14F-4D97-AF65-F5344CB8AC3E}">
        <p14:creationId xmlns="" xmlns:p14="http://schemas.microsoft.com/office/powerpoint/2010/main" val="365843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>
                <a:alpha val="0"/>
                <a:lumMod val="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Какой город построен на 2 столбах?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 верхнем квартале города живет властелин, а у него 5 караульных.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2099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>
                <a:alpha val="0"/>
                <a:lumMod val="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23528" y="188641"/>
            <a:ext cx="8568952" cy="1872207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 урока: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«Твои помощники - органы чувств» </a:t>
            </a:r>
            <a:b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988840"/>
            <a:ext cx="35297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Познакомиться  - 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2924944"/>
            <a:ext cx="27386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Узнать  - 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4005064"/>
            <a:ext cx="26292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Научиться  - </a:t>
            </a:r>
            <a:endParaRPr lang="ru-RU" sz="3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779912" y="2060848"/>
            <a:ext cx="51845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 органами чувств и их значением для человека;</a:t>
            </a:r>
            <a:endParaRPr lang="ru-RU" sz="2800" b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39752" y="2996952"/>
            <a:ext cx="39657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 работе органов чувств;</a:t>
            </a:r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987824" y="4077072"/>
            <a:ext cx="57606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беречь органы чувств, соблюдать правила гигиены.</a:t>
            </a:r>
            <a:endParaRPr lang="ru-RU" sz="2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5229200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Проблема: </a:t>
            </a:r>
            <a:r>
              <a:rPr lang="ru-RU" sz="32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Какой из органов самый важный  и дает больше информации об окружающем мире?</a:t>
            </a:r>
          </a:p>
        </p:txBody>
      </p:sp>
    </p:spTree>
    <p:extLst>
      <p:ext uri="{BB962C8B-B14F-4D97-AF65-F5344CB8AC3E}">
        <p14:creationId xmlns="" xmlns:p14="http://schemas.microsoft.com/office/powerpoint/2010/main" val="114434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>
                <a:alpha val="0"/>
                <a:lumMod val="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Орган зрения</a:t>
            </a:r>
            <a:endParaRPr lang="ru-RU" sz="4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sz="4400" b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Строение глаза - Картинка 608/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12776"/>
            <a:ext cx="6858000" cy="51435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6019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>
                <a:alpha val="0"/>
                <a:lumMod val="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Шрифт Брайля</a:t>
            </a:r>
            <a:endParaRPr lang="ru-RU" sz="32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600" dirty="0" smtClean="0"/>
              <a:t>    	</a:t>
            </a:r>
            <a:endParaRPr lang="ru-RU" sz="3600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7410" name="Picture 2" descr="http://im1-tub-ru.yandex.net/i?id=8a8727729bc40c0a936ed6da2588f08c-138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196752"/>
            <a:ext cx="6840760" cy="5130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6939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>
                <a:alpha val="0"/>
                <a:lumMod val="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600" dirty="0" smtClean="0"/>
              <a:t>    	</a:t>
            </a:r>
            <a:r>
              <a:rPr lang="ru-RU" sz="36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Среди клеток кожи находятся миллионы микроскопических нервных окончаний, которые помогают нам почувствовать высокую температуру, боль, и даже легкое дуновение ветерка. На 1кв. см кожи имеется от 150 до 200 чувствительных нервных окончаний. Ногти и волосы это кожные образования.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6939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>
                <a:alpha val="0"/>
                <a:lumMod val="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				№ 1 – мячик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				№ 2 – кубик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				№ 3 – яблоко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				№ 4 - губка</a:t>
            </a:r>
            <a:endParaRPr lang="ru-RU" sz="36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052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>
                <a:alpha val="0"/>
                <a:lumMod val="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Большинство людей могут распознать около 4000 различных запахов, а некоторые – даже до 10000. Когда запах достигает задней стенки носа, нервы, реагируя на него, сообщают об этом мозгу.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				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5843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>
                <a:alpha val="0"/>
                <a:lumMod val="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				№ 1 – чеснок</a:t>
            </a:r>
          </a:p>
          <a:p>
            <a:pPr>
              <a:buNone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				№ 2 – духи</a:t>
            </a:r>
          </a:p>
          <a:p>
            <a:pPr>
              <a:buNone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				№ 3 – уксус</a:t>
            </a:r>
          </a:p>
          <a:p>
            <a:pPr>
              <a:buNone/>
            </a:pP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				№ 4 - лук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371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151</Words>
  <Application>Microsoft Office PowerPoint</Application>
  <PresentationFormat>Экран (4:3)</PresentationFormat>
  <Paragraphs>44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Тема урока:  «Твои помощники - органы чувств»  </vt:lpstr>
      <vt:lpstr>Орган зрения</vt:lpstr>
      <vt:lpstr>Шрифт Брайля</vt:lpstr>
      <vt:lpstr>Слайд 6</vt:lpstr>
      <vt:lpstr>Слайд 7</vt:lpstr>
      <vt:lpstr>Большинство людей могут распознать около 4000 различных запахов, а некоторые – даже до 10000. Когда запах достигает задней стенки носа, нервы, реагируя на него, сообщают об этом мозгу. </vt:lpstr>
      <vt:lpstr>Слайд 9</vt:lpstr>
      <vt:lpstr>Слайд 10</vt:lpstr>
      <vt:lpstr>Слайд 11</vt:lpstr>
      <vt:lpstr>Орган вкуса</vt:lpstr>
      <vt:lpstr>Орган слуха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29</cp:revision>
  <dcterms:created xsi:type="dcterms:W3CDTF">2015-03-03T10:23:08Z</dcterms:created>
  <dcterms:modified xsi:type="dcterms:W3CDTF">2019-08-23T08:57:52Z</dcterms:modified>
</cp:coreProperties>
</file>