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64" r:id="rId5"/>
    <p:sldId id="260" r:id="rId6"/>
    <p:sldId id="265" r:id="rId7"/>
    <p:sldId id="263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BB9091-A6F6-4C47-A500-6590B6F89B61}" type="doc">
      <dgm:prSet loTypeId="urn:microsoft.com/office/officeart/2005/8/layout/orgChart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F37C4B-EF0E-413D-8D44-403A6110C351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Методы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30F06-6686-4985-BD89-5E236F1683CB}" type="parTrans" cxnId="{37D3C312-3B2B-46EA-9645-F24D1F92D1DC}">
      <dgm:prSet/>
      <dgm:spPr/>
      <dgm:t>
        <a:bodyPr/>
        <a:lstStyle/>
        <a:p>
          <a:endParaRPr lang="ru-RU"/>
        </a:p>
      </dgm:t>
    </dgm:pt>
    <dgm:pt modelId="{ABC73226-3B9A-47D4-A4B9-E0077DE1AEFE}" type="sibTrans" cxnId="{37D3C312-3B2B-46EA-9645-F24D1F92D1DC}">
      <dgm:prSet/>
      <dgm:spPr/>
      <dgm:t>
        <a:bodyPr/>
        <a:lstStyle/>
        <a:p>
          <a:endParaRPr lang="ru-RU"/>
        </a:p>
      </dgm:t>
    </dgm:pt>
    <dgm:pt modelId="{D9A8B50A-5D8B-4AE9-B372-8FEAC500744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Наглядные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785762-4750-4BFE-80F5-C4FCE957B8F6}" type="parTrans" cxnId="{5DBE9B3D-15E1-4981-A370-EE04CF86F5B7}">
      <dgm:prSet/>
      <dgm:spPr/>
      <dgm:t>
        <a:bodyPr/>
        <a:lstStyle/>
        <a:p>
          <a:endParaRPr lang="ru-RU"/>
        </a:p>
      </dgm:t>
    </dgm:pt>
    <dgm:pt modelId="{0746C6CB-92DC-477D-B810-6E31A798B139}" type="sibTrans" cxnId="{5DBE9B3D-15E1-4981-A370-EE04CF86F5B7}">
      <dgm:prSet/>
      <dgm:spPr/>
      <dgm:t>
        <a:bodyPr/>
        <a:lstStyle/>
        <a:p>
          <a:endParaRPr lang="ru-RU"/>
        </a:p>
      </dgm:t>
    </dgm:pt>
    <dgm:pt modelId="{39A06899-FA84-4448-838E-8702D83DF7A1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Практические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B2C319-9CFE-45E9-8603-0F3593DDA24E}" type="parTrans" cxnId="{5FD03D72-1981-476A-BA16-9BC13332A4EA}">
      <dgm:prSet/>
      <dgm:spPr/>
      <dgm:t>
        <a:bodyPr/>
        <a:lstStyle/>
        <a:p>
          <a:endParaRPr lang="ru-RU"/>
        </a:p>
      </dgm:t>
    </dgm:pt>
    <dgm:pt modelId="{E45A1B07-D727-426B-A399-D5C031D3831F}" type="sibTrans" cxnId="{5FD03D72-1981-476A-BA16-9BC13332A4EA}">
      <dgm:prSet/>
      <dgm:spPr/>
      <dgm:t>
        <a:bodyPr/>
        <a:lstStyle/>
        <a:p>
          <a:endParaRPr lang="ru-RU"/>
        </a:p>
      </dgm:t>
    </dgm:pt>
    <dgm:pt modelId="{D9E23CAA-C055-403A-864A-D6B8E4326E8A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Словесные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CB15AA-2D5B-4ED4-9B1B-231B0CFA8377}" type="parTrans" cxnId="{D094A85A-1067-4CE3-8646-D69C845C856E}">
      <dgm:prSet/>
      <dgm:spPr/>
      <dgm:t>
        <a:bodyPr/>
        <a:lstStyle/>
        <a:p>
          <a:endParaRPr lang="ru-RU"/>
        </a:p>
      </dgm:t>
    </dgm:pt>
    <dgm:pt modelId="{A97D59E7-5610-429E-8D77-6D614F4CF043}" type="sibTrans" cxnId="{D094A85A-1067-4CE3-8646-D69C845C856E}">
      <dgm:prSet/>
      <dgm:spPr/>
      <dgm:t>
        <a:bodyPr/>
        <a:lstStyle/>
        <a:p>
          <a:endParaRPr lang="ru-RU"/>
        </a:p>
      </dgm:t>
    </dgm:pt>
    <dgm:pt modelId="{8637A260-F76D-44E4-9D56-603BD1EBA4CA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Наблюдение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BDEF30-F63C-45E9-AA83-ED05A759AC3D}" type="parTrans" cxnId="{5F1ED2D4-4C80-425A-A188-61F2F78AD379}">
      <dgm:prSet/>
      <dgm:spPr/>
      <dgm:t>
        <a:bodyPr/>
        <a:lstStyle/>
        <a:p>
          <a:endParaRPr lang="ru-RU"/>
        </a:p>
      </dgm:t>
    </dgm:pt>
    <dgm:pt modelId="{4E39B427-B112-48D9-AC7F-C10F4949A1F5}" type="sibTrans" cxnId="{5F1ED2D4-4C80-425A-A188-61F2F78AD379}">
      <dgm:prSet/>
      <dgm:spPr/>
      <dgm:t>
        <a:bodyPr/>
        <a:lstStyle/>
        <a:p>
          <a:endParaRPr lang="ru-RU"/>
        </a:p>
      </dgm:t>
    </dgm:pt>
    <dgm:pt modelId="{501C4FAA-9C87-44BD-BAA0-596C694A372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Рассматривание иллюстраций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CF9479-8595-4C5A-BAD9-FCF194C958AA}" type="parTrans" cxnId="{31AD42FD-5597-400B-B4CB-4288D70455B7}">
      <dgm:prSet/>
      <dgm:spPr/>
      <dgm:t>
        <a:bodyPr/>
        <a:lstStyle/>
        <a:p>
          <a:endParaRPr lang="ru-RU"/>
        </a:p>
      </dgm:t>
    </dgm:pt>
    <dgm:pt modelId="{A0EC5767-AEFB-4C37-BA33-DAED5F1F3F56}" type="sibTrans" cxnId="{31AD42FD-5597-400B-B4CB-4288D70455B7}">
      <dgm:prSet/>
      <dgm:spPr/>
      <dgm:t>
        <a:bodyPr/>
        <a:lstStyle/>
        <a:p>
          <a:endParaRPr lang="ru-RU"/>
        </a:p>
      </dgm:t>
    </dgm:pt>
    <dgm:pt modelId="{3192D2DF-11DA-41E2-B79C-EA4A8BF32A5C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Дидактические игры/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Подвижные игры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8A4078-9A24-4CB1-BC81-CEDC37AC0DD4}" type="parTrans" cxnId="{191D0E10-BF4D-4E7B-B62C-669775A1CF4C}">
      <dgm:prSet/>
      <dgm:spPr/>
      <dgm:t>
        <a:bodyPr/>
        <a:lstStyle/>
        <a:p>
          <a:endParaRPr lang="ru-RU"/>
        </a:p>
      </dgm:t>
    </dgm:pt>
    <dgm:pt modelId="{A1DD2FF8-13A1-4104-B17D-6E1C48943A0C}" type="sibTrans" cxnId="{191D0E10-BF4D-4E7B-B62C-669775A1CF4C}">
      <dgm:prSet/>
      <dgm:spPr/>
      <dgm:t>
        <a:bodyPr/>
        <a:lstStyle/>
        <a:p>
          <a:endParaRPr lang="ru-RU"/>
        </a:p>
      </dgm:t>
    </dgm:pt>
    <dgm:pt modelId="{4232EA5E-4CE6-4083-9023-FFA2D8954602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Трудовые поручения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57E729-7358-4420-8A3B-CBBC64C56966}" type="parTrans" cxnId="{7F0925E6-1C07-4AEC-B3F1-FFB38170E0B6}">
      <dgm:prSet/>
      <dgm:spPr/>
      <dgm:t>
        <a:bodyPr/>
        <a:lstStyle/>
        <a:p>
          <a:endParaRPr lang="ru-RU"/>
        </a:p>
      </dgm:t>
    </dgm:pt>
    <dgm:pt modelId="{BE18C703-7AB6-4973-A04D-446288EDB720}" type="sibTrans" cxnId="{7F0925E6-1C07-4AEC-B3F1-FFB38170E0B6}">
      <dgm:prSet/>
      <dgm:spPr/>
      <dgm:t>
        <a:bodyPr/>
        <a:lstStyle/>
        <a:p>
          <a:endParaRPr lang="ru-RU"/>
        </a:p>
      </dgm:t>
    </dgm:pt>
    <dgm:pt modelId="{A85A9C10-64DC-4A97-883D-A47638C6CFEB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Экскурсия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319854-A5EB-493E-B780-72EDE0C9F76A}" type="parTrans" cxnId="{6AC680EE-C20D-41F3-9D1F-FAED1BF1E518}">
      <dgm:prSet/>
      <dgm:spPr/>
      <dgm:t>
        <a:bodyPr/>
        <a:lstStyle/>
        <a:p>
          <a:endParaRPr lang="ru-RU"/>
        </a:p>
      </dgm:t>
    </dgm:pt>
    <dgm:pt modelId="{796A3D4F-81E4-4B0A-92E7-8F921BAD3951}" type="sibTrans" cxnId="{6AC680EE-C20D-41F3-9D1F-FAED1BF1E518}">
      <dgm:prSet/>
      <dgm:spPr/>
      <dgm:t>
        <a:bodyPr/>
        <a:lstStyle/>
        <a:p>
          <a:endParaRPr lang="ru-RU"/>
        </a:p>
      </dgm:t>
    </dgm:pt>
    <dgm:pt modelId="{09D932F8-C263-44E8-8B8F-66761A94CFCC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Беседы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01B5D7D-CABA-4C0F-B6C4-5E8EA0BBED93}" type="parTrans" cxnId="{2D41A835-9250-49BE-92CB-17C9CFF008CE}">
      <dgm:prSet/>
      <dgm:spPr/>
      <dgm:t>
        <a:bodyPr/>
        <a:lstStyle/>
        <a:p>
          <a:endParaRPr lang="ru-RU"/>
        </a:p>
      </dgm:t>
    </dgm:pt>
    <dgm:pt modelId="{031095E9-722B-4699-B3EE-ECB1BA782CA1}" type="sibTrans" cxnId="{2D41A835-9250-49BE-92CB-17C9CFF008CE}">
      <dgm:prSet/>
      <dgm:spPr/>
      <dgm:t>
        <a:bodyPr/>
        <a:lstStyle/>
        <a:p>
          <a:endParaRPr lang="ru-RU"/>
        </a:p>
      </dgm:t>
    </dgm:pt>
    <dgm:pt modelId="{EA6D70B9-D85F-4C64-BFBD-2667BCD5FA2E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Чтение художественно литературы по теме исследования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244E02-9407-4F1F-8104-2D1ED86510D9}" type="parTrans" cxnId="{ADE9B1DE-EA63-45AA-A373-C1E3A5CE6E1A}">
      <dgm:prSet/>
      <dgm:spPr/>
      <dgm:t>
        <a:bodyPr/>
        <a:lstStyle/>
        <a:p>
          <a:endParaRPr lang="ru-RU"/>
        </a:p>
      </dgm:t>
    </dgm:pt>
    <dgm:pt modelId="{62D8D62E-9E39-428A-A26C-0BF192F8B771}" type="sibTrans" cxnId="{ADE9B1DE-EA63-45AA-A373-C1E3A5CE6E1A}">
      <dgm:prSet/>
      <dgm:spPr/>
      <dgm:t>
        <a:bodyPr/>
        <a:lstStyle/>
        <a:p>
          <a:endParaRPr lang="ru-RU"/>
        </a:p>
      </dgm:t>
    </dgm:pt>
    <dgm:pt modelId="{FA51BFD5-82FE-4077-BBD5-608E7111ED35}" type="pres">
      <dgm:prSet presAssocID="{B6BB9091-A6F6-4C47-A500-6590B6F89B6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22A7410-BC1C-4E14-A6B2-58D5A0B3529F}" type="pres">
      <dgm:prSet presAssocID="{71F37C4B-EF0E-413D-8D44-403A6110C351}" presName="hierRoot1" presStyleCnt="0">
        <dgm:presLayoutVars>
          <dgm:hierBranch val="init"/>
        </dgm:presLayoutVars>
      </dgm:prSet>
      <dgm:spPr/>
    </dgm:pt>
    <dgm:pt modelId="{840B37B5-7608-410C-AB5B-A230078D8DA2}" type="pres">
      <dgm:prSet presAssocID="{71F37C4B-EF0E-413D-8D44-403A6110C351}" presName="rootComposite1" presStyleCnt="0"/>
      <dgm:spPr/>
    </dgm:pt>
    <dgm:pt modelId="{6F87B06B-AD11-4EBF-9855-C8277AA72DF3}" type="pres">
      <dgm:prSet presAssocID="{71F37C4B-EF0E-413D-8D44-403A6110C35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BA60D7-A135-4A47-8964-C3F155D87BAB}" type="pres">
      <dgm:prSet presAssocID="{71F37C4B-EF0E-413D-8D44-403A6110C35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571A916-67C6-46F5-9967-1E530F06B48A}" type="pres">
      <dgm:prSet presAssocID="{71F37C4B-EF0E-413D-8D44-403A6110C351}" presName="hierChild2" presStyleCnt="0"/>
      <dgm:spPr/>
    </dgm:pt>
    <dgm:pt modelId="{8EBB6119-5051-40A0-9EB8-C9379F7E6F1C}" type="pres">
      <dgm:prSet presAssocID="{1A785762-4750-4BFE-80F5-C4FCE957B8F6}" presName="Name37" presStyleLbl="parChTrans1D2" presStyleIdx="0" presStyleCnt="3"/>
      <dgm:spPr/>
      <dgm:t>
        <a:bodyPr/>
        <a:lstStyle/>
        <a:p>
          <a:endParaRPr lang="ru-RU"/>
        </a:p>
      </dgm:t>
    </dgm:pt>
    <dgm:pt modelId="{C2BD25F2-C2E8-4D5E-89E8-0B5542782B1C}" type="pres">
      <dgm:prSet presAssocID="{D9A8B50A-5D8B-4AE9-B372-8FEAC500744B}" presName="hierRoot2" presStyleCnt="0">
        <dgm:presLayoutVars>
          <dgm:hierBranch val="init"/>
        </dgm:presLayoutVars>
      </dgm:prSet>
      <dgm:spPr/>
    </dgm:pt>
    <dgm:pt modelId="{863ED8C1-84B1-4856-B660-FBF27F312573}" type="pres">
      <dgm:prSet presAssocID="{D9A8B50A-5D8B-4AE9-B372-8FEAC500744B}" presName="rootComposite" presStyleCnt="0"/>
      <dgm:spPr/>
    </dgm:pt>
    <dgm:pt modelId="{1DE9B7D7-1A6C-4924-9340-CA884B868858}" type="pres">
      <dgm:prSet presAssocID="{D9A8B50A-5D8B-4AE9-B372-8FEAC500744B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5F7364-2243-4542-8CF4-24F708EC045D}" type="pres">
      <dgm:prSet presAssocID="{D9A8B50A-5D8B-4AE9-B372-8FEAC500744B}" presName="rootConnector" presStyleLbl="node2" presStyleIdx="0" presStyleCnt="3"/>
      <dgm:spPr/>
      <dgm:t>
        <a:bodyPr/>
        <a:lstStyle/>
        <a:p>
          <a:endParaRPr lang="ru-RU"/>
        </a:p>
      </dgm:t>
    </dgm:pt>
    <dgm:pt modelId="{51A02B83-7124-40D3-8292-F88438D54121}" type="pres">
      <dgm:prSet presAssocID="{D9A8B50A-5D8B-4AE9-B372-8FEAC500744B}" presName="hierChild4" presStyleCnt="0"/>
      <dgm:spPr/>
    </dgm:pt>
    <dgm:pt modelId="{6D493A30-1E6A-48A7-B5E2-EA8D4A976BBE}" type="pres">
      <dgm:prSet presAssocID="{D6BDEF30-F63C-45E9-AA83-ED05A759AC3D}" presName="Name37" presStyleLbl="parChTrans1D3" presStyleIdx="0" presStyleCnt="7"/>
      <dgm:spPr/>
      <dgm:t>
        <a:bodyPr/>
        <a:lstStyle/>
        <a:p>
          <a:endParaRPr lang="ru-RU"/>
        </a:p>
      </dgm:t>
    </dgm:pt>
    <dgm:pt modelId="{CE6A0ACE-01D8-4107-A793-08B455F9754C}" type="pres">
      <dgm:prSet presAssocID="{8637A260-F76D-44E4-9D56-603BD1EBA4CA}" presName="hierRoot2" presStyleCnt="0">
        <dgm:presLayoutVars>
          <dgm:hierBranch val="init"/>
        </dgm:presLayoutVars>
      </dgm:prSet>
      <dgm:spPr/>
    </dgm:pt>
    <dgm:pt modelId="{BC7FA947-934B-4273-85AE-86314ADD9519}" type="pres">
      <dgm:prSet presAssocID="{8637A260-F76D-44E4-9D56-603BD1EBA4CA}" presName="rootComposite" presStyleCnt="0"/>
      <dgm:spPr/>
    </dgm:pt>
    <dgm:pt modelId="{85FC7BD2-9EA6-498A-8824-67379D268BF4}" type="pres">
      <dgm:prSet presAssocID="{8637A260-F76D-44E4-9D56-603BD1EBA4CA}" presName="rootText" presStyleLbl="node3" presStyleIdx="0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8BCB89-C0EC-4906-BA0E-D32637EC97C8}" type="pres">
      <dgm:prSet presAssocID="{8637A260-F76D-44E4-9D56-603BD1EBA4CA}" presName="rootConnector" presStyleLbl="node3" presStyleIdx="0" presStyleCnt="7"/>
      <dgm:spPr/>
      <dgm:t>
        <a:bodyPr/>
        <a:lstStyle/>
        <a:p>
          <a:endParaRPr lang="ru-RU"/>
        </a:p>
      </dgm:t>
    </dgm:pt>
    <dgm:pt modelId="{F7E70A19-B9BD-467F-A67A-DA556D8F4DB8}" type="pres">
      <dgm:prSet presAssocID="{8637A260-F76D-44E4-9D56-603BD1EBA4CA}" presName="hierChild4" presStyleCnt="0"/>
      <dgm:spPr/>
    </dgm:pt>
    <dgm:pt modelId="{59E0860D-979E-4B97-9689-D039089C9348}" type="pres">
      <dgm:prSet presAssocID="{8637A260-F76D-44E4-9D56-603BD1EBA4CA}" presName="hierChild5" presStyleCnt="0"/>
      <dgm:spPr/>
    </dgm:pt>
    <dgm:pt modelId="{B7BA2BE0-48B1-4DD6-9D52-3CC2B02F391B}" type="pres">
      <dgm:prSet presAssocID="{B2CF9479-8595-4C5A-BAD9-FCF194C958AA}" presName="Name37" presStyleLbl="parChTrans1D3" presStyleIdx="1" presStyleCnt="7"/>
      <dgm:spPr/>
      <dgm:t>
        <a:bodyPr/>
        <a:lstStyle/>
        <a:p>
          <a:endParaRPr lang="ru-RU"/>
        </a:p>
      </dgm:t>
    </dgm:pt>
    <dgm:pt modelId="{1A235879-FF54-4E09-BE99-50EF465838C3}" type="pres">
      <dgm:prSet presAssocID="{501C4FAA-9C87-44BD-BAA0-596C694A3728}" presName="hierRoot2" presStyleCnt="0">
        <dgm:presLayoutVars>
          <dgm:hierBranch val="init"/>
        </dgm:presLayoutVars>
      </dgm:prSet>
      <dgm:spPr/>
    </dgm:pt>
    <dgm:pt modelId="{08995BEE-DBC6-4079-BE21-9919F4FC06EC}" type="pres">
      <dgm:prSet presAssocID="{501C4FAA-9C87-44BD-BAA0-596C694A3728}" presName="rootComposite" presStyleCnt="0"/>
      <dgm:spPr/>
    </dgm:pt>
    <dgm:pt modelId="{505F8B74-549F-472E-B4DD-06BF948068F8}" type="pres">
      <dgm:prSet presAssocID="{501C4FAA-9C87-44BD-BAA0-596C694A3728}" presName="rootText" presStyleLbl="node3" presStyleIdx="1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D3D950-F5A7-4251-BA96-03547B3EB81F}" type="pres">
      <dgm:prSet presAssocID="{501C4FAA-9C87-44BD-BAA0-596C694A3728}" presName="rootConnector" presStyleLbl="node3" presStyleIdx="1" presStyleCnt="7"/>
      <dgm:spPr/>
      <dgm:t>
        <a:bodyPr/>
        <a:lstStyle/>
        <a:p>
          <a:endParaRPr lang="ru-RU"/>
        </a:p>
      </dgm:t>
    </dgm:pt>
    <dgm:pt modelId="{AE788B80-1D98-44E8-9ADF-7A4888617800}" type="pres">
      <dgm:prSet presAssocID="{501C4FAA-9C87-44BD-BAA0-596C694A3728}" presName="hierChild4" presStyleCnt="0"/>
      <dgm:spPr/>
    </dgm:pt>
    <dgm:pt modelId="{00968652-A093-429E-8226-331216221851}" type="pres">
      <dgm:prSet presAssocID="{501C4FAA-9C87-44BD-BAA0-596C694A3728}" presName="hierChild5" presStyleCnt="0"/>
      <dgm:spPr/>
    </dgm:pt>
    <dgm:pt modelId="{A9D7E48E-17E5-43C5-B631-8657B764AEF2}" type="pres">
      <dgm:prSet presAssocID="{D9A8B50A-5D8B-4AE9-B372-8FEAC500744B}" presName="hierChild5" presStyleCnt="0"/>
      <dgm:spPr/>
    </dgm:pt>
    <dgm:pt modelId="{3F487760-9025-4934-A467-EFD760AF6428}" type="pres">
      <dgm:prSet presAssocID="{86B2C319-9CFE-45E9-8603-0F3593DDA24E}" presName="Name37" presStyleLbl="parChTrans1D2" presStyleIdx="1" presStyleCnt="3"/>
      <dgm:spPr/>
      <dgm:t>
        <a:bodyPr/>
        <a:lstStyle/>
        <a:p>
          <a:endParaRPr lang="ru-RU"/>
        </a:p>
      </dgm:t>
    </dgm:pt>
    <dgm:pt modelId="{EFA0FD27-6B58-4D2B-9987-EF922566B29E}" type="pres">
      <dgm:prSet presAssocID="{39A06899-FA84-4448-838E-8702D83DF7A1}" presName="hierRoot2" presStyleCnt="0">
        <dgm:presLayoutVars>
          <dgm:hierBranch val="init"/>
        </dgm:presLayoutVars>
      </dgm:prSet>
      <dgm:spPr/>
    </dgm:pt>
    <dgm:pt modelId="{126ECA0B-BB80-4A94-A33B-04C167C46EB0}" type="pres">
      <dgm:prSet presAssocID="{39A06899-FA84-4448-838E-8702D83DF7A1}" presName="rootComposite" presStyleCnt="0"/>
      <dgm:spPr/>
    </dgm:pt>
    <dgm:pt modelId="{F9B58E3A-C45D-4E71-82C8-17309E32F578}" type="pres">
      <dgm:prSet presAssocID="{39A06899-FA84-4448-838E-8702D83DF7A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425E2B-C326-4566-9FF4-CC010F454B3D}" type="pres">
      <dgm:prSet presAssocID="{39A06899-FA84-4448-838E-8702D83DF7A1}" presName="rootConnector" presStyleLbl="node2" presStyleIdx="1" presStyleCnt="3"/>
      <dgm:spPr/>
      <dgm:t>
        <a:bodyPr/>
        <a:lstStyle/>
        <a:p>
          <a:endParaRPr lang="ru-RU"/>
        </a:p>
      </dgm:t>
    </dgm:pt>
    <dgm:pt modelId="{0FB2C5D6-0D34-452A-823D-95E8718F845D}" type="pres">
      <dgm:prSet presAssocID="{39A06899-FA84-4448-838E-8702D83DF7A1}" presName="hierChild4" presStyleCnt="0"/>
      <dgm:spPr/>
    </dgm:pt>
    <dgm:pt modelId="{96455AE7-3503-4658-BA68-097EF9EFD797}" type="pres">
      <dgm:prSet presAssocID="{6F8A4078-9A24-4CB1-BC81-CEDC37AC0DD4}" presName="Name37" presStyleLbl="parChTrans1D3" presStyleIdx="2" presStyleCnt="7"/>
      <dgm:spPr/>
      <dgm:t>
        <a:bodyPr/>
        <a:lstStyle/>
        <a:p>
          <a:endParaRPr lang="ru-RU"/>
        </a:p>
      </dgm:t>
    </dgm:pt>
    <dgm:pt modelId="{7028D443-1472-4ACE-BA1C-598000BD6483}" type="pres">
      <dgm:prSet presAssocID="{3192D2DF-11DA-41E2-B79C-EA4A8BF32A5C}" presName="hierRoot2" presStyleCnt="0">
        <dgm:presLayoutVars>
          <dgm:hierBranch val="init"/>
        </dgm:presLayoutVars>
      </dgm:prSet>
      <dgm:spPr/>
    </dgm:pt>
    <dgm:pt modelId="{0C02B35A-54E0-4158-B5CB-6A48E589138D}" type="pres">
      <dgm:prSet presAssocID="{3192D2DF-11DA-41E2-B79C-EA4A8BF32A5C}" presName="rootComposite" presStyleCnt="0"/>
      <dgm:spPr/>
    </dgm:pt>
    <dgm:pt modelId="{054E6214-8F86-466B-9600-9B3C65D3C972}" type="pres">
      <dgm:prSet presAssocID="{3192D2DF-11DA-41E2-B79C-EA4A8BF32A5C}" presName="rootText" presStyleLbl="node3" presStyleIdx="2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54FCBE-145C-4AC5-BBF0-8862C70F8B1A}" type="pres">
      <dgm:prSet presAssocID="{3192D2DF-11DA-41E2-B79C-EA4A8BF32A5C}" presName="rootConnector" presStyleLbl="node3" presStyleIdx="2" presStyleCnt="7"/>
      <dgm:spPr/>
      <dgm:t>
        <a:bodyPr/>
        <a:lstStyle/>
        <a:p>
          <a:endParaRPr lang="ru-RU"/>
        </a:p>
      </dgm:t>
    </dgm:pt>
    <dgm:pt modelId="{73C13B55-D829-49CC-844D-8CEEE250DB19}" type="pres">
      <dgm:prSet presAssocID="{3192D2DF-11DA-41E2-B79C-EA4A8BF32A5C}" presName="hierChild4" presStyleCnt="0"/>
      <dgm:spPr/>
    </dgm:pt>
    <dgm:pt modelId="{B71CEB99-6974-421A-972E-F00BF8FE788F}" type="pres">
      <dgm:prSet presAssocID="{3192D2DF-11DA-41E2-B79C-EA4A8BF32A5C}" presName="hierChild5" presStyleCnt="0"/>
      <dgm:spPr/>
    </dgm:pt>
    <dgm:pt modelId="{51C5A807-2B44-4672-BC49-14F280629E0B}" type="pres">
      <dgm:prSet presAssocID="{DA57E729-7358-4420-8A3B-CBBC64C56966}" presName="Name37" presStyleLbl="parChTrans1D3" presStyleIdx="3" presStyleCnt="7"/>
      <dgm:spPr/>
      <dgm:t>
        <a:bodyPr/>
        <a:lstStyle/>
        <a:p>
          <a:endParaRPr lang="ru-RU"/>
        </a:p>
      </dgm:t>
    </dgm:pt>
    <dgm:pt modelId="{AECCF5C1-FFB1-40F4-BF82-F5373AB5C283}" type="pres">
      <dgm:prSet presAssocID="{4232EA5E-4CE6-4083-9023-FFA2D8954602}" presName="hierRoot2" presStyleCnt="0">
        <dgm:presLayoutVars>
          <dgm:hierBranch val="init"/>
        </dgm:presLayoutVars>
      </dgm:prSet>
      <dgm:spPr/>
    </dgm:pt>
    <dgm:pt modelId="{C84BCA14-F809-4681-90E9-47BF4898F522}" type="pres">
      <dgm:prSet presAssocID="{4232EA5E-4CE6-4083-9023-FFA2D8954602}" presName="rootComposite" presStyleCnt="0"/>
      <dgm:spPr/>
    </dgm:pt>
    <dgm:pt modelId="{434684C1-EDA7-4FA9-88F0-C4709AFD3047}" type="pres">
      <dgm:prSet presAssocID="{4232EA5E-4CE6-4083-9023-FFA2D8954602}" presName="rootText" presStyleLbl="node3" presStyleIdx="3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80F7BC-521C-4E05-971F-D615578120B8}" type="pres">
      <dgm:prSet presAssocID="{4232EA5E-4CE6-4083-9023-FFA2D8954602}" presName="rootConnector" presStyleLbl="node3" presStyleIdx="3" presStyleCnt="7"/>
      <dgm:spPr/>
      <dgm:t>
        <a:bodyPr/>
        <a:lstStyle/>
        <a:p>
          <a:endParaRPr lang="ru-RU"/>
        </a:p>
      </dgm:t>
    </dgm:pt>
    <dgm:pt modelId="{28948312-7753-4A1D-A226-345C62A01CB9}" type="pres">
      <dgm:prSet presAssocID="{4232EA5E-4CE6-4083-9023-FFA2D8954602}" presName="hierChild4" presStyleCnt="0"/>
      <dgm:spPr/>
    </dgm:pt>
    <dgm:pt modelId="{2D44824E-7A05-49A6-AEB9-A01B76A39CE3}" type="pres">
      <dgm:prSet presAssocID="{4232EA5E-4CE6-4083-9023-FFA2D8954602}" presName="hierChild5" presStyleCnt="0"/>
      <dgm:spPr/>
    </dgm:pt>
    <dgm:pt modelId="{E4EF74CD-C10D-4770-ABA5-6824776482EF}" type="pres">
      <dgm:prSet presAssocID="{9C319854-A5EB-493E-B780-72EDE0C9F76A}" presName="Name37" presStyleLbl="parChTrans1D3" presStyleIdx="4" presStyleCnt="7"/>
      <dgm:spPr/>
      <dgm:t>
        <a:bodyPr/>
        <a:lstStyle/>
        <a:p>
          <a:endParaRPr lang="ru-RU"/>
        </a:p>
      </dgm:t>
    </dgm:pt>
    <dgm:pt modelId="{E48113C7-6242-49EB-8125-6083FAB4C9D7}" type="pres">
      <dgm:prSet presAssocID="{A85A9C10-64DC-4A97-883D-A47638C6CFEB}" presName="hierRoot2" presStyleCnt="0">
        <dgm:presLayoutVars>
          <dgm:hierBranch val="init"/>
        </dgm:presLayoutVars>
      </dgm:prSet>
      <dgm:spPr/>
    </dgm:pt>
    <dgm:pt modelId="{46A1C107-FF5C-4C3C-8F15-188ECF99F83E}" type="pres">
      <dgm:prSet presAssocID="{A85A9C10-64DC-4A97-883D-A47638C6CFEB}" presName="rootComposite" presStyleCnt="0"/>
      <dgm:spPr/>
    </dgm:pt>
    <dgm:pt modelId="{8EDDA3EA-59F9-4D6A-9601-0969D7C788C0}" type="pres">
      <dgm:prSet presAssocID="{A85A9C10-64DC-4A97-883D-A47638C6CFEB}" presName="rootText" presStyleLbl="node3" presStyleIdx="4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CCECEE-B391-4830-B9C5-B3B327256953}" type="pres">
      <dgm:prSet presAssocID="{A85A9C10-64DC-4A97-883D-A47638C6CFEB}" presName="rootConnector" presStyleLbl="node3" presStyleIdx="4" presStyleCnt="7"/>
      <dgm:spPr/>
      <dgm:t>
        <a:bodyPr/>
        <a:lstStyle/>
        <a:p>
          <a:endParaRPr lang="ru-RU"/>
        </a:p>
      </dgm:t>
    </dgm:pt>
    <dgm:pt modelId="{41D3D4FF-FC56-4FB2-95DF-D1CC50B71B6F}" type="pres">
      <dgm:prSet presAssocID="{A85A9C10-64DC-4A97-883D-A47638C6CFEB}" presName="hierChild4" presStyleCnt="0"/>
      <dgm:spPr/>
    </dgm:pt>
    <dgm:pt modelId="{4BF8E495-97A4-4070-B44A-9EC826F998FB}" type="pres">
      <dgm:prSet presAssocID="{A85A9C10-64DC-4A97-883D-A47638C6CFEB}" presName="hierChild5" presStyleCnt="0"/>
      <dgm:spPr/>
    </dgm:pt>
    <dgm:pt modelId="{2797D80B-E6AB-4FAA-A8EA-DF526B2BD780}" type="pres">
      <dgm:prSet presAssocID="{39A06899-FA84-4448-838E-8702D83DF7A1}" presName="hierChild5" presStyleCnt="0"/>
      <dgm:spPr/>
    </dgm:pt>
    <dgm:pt modelId="{31851A69-C4DF-4D8F-A13F-3B2573D4753F}" type="pres">
      <dgm:prSet presAssocID="{FBCB15AA-2D5B-4ED4-9B1B-231B0CFA8377}" presName="Name37" presStyleLbl="parChTrans1D2" presStyleIdx="2" presStyleCnt="3"/>
      <dgm:spPr/>
      <dgm:t>
        <a:bodyPr/>
        <a:lstStyle/>
        <a:p>
          <a:endParaRPr lang="ru-RU"/>
        </a:p>
      </dgm:t>
    </dgm:pt>
    <dgm:pt modelId="{6C09744E-685A-45F7-8FE8-130FD0197F12}" type="pres">
      <dgm:prSet presAssocID="{D9E23CAA-C055-403A-864A-D6B8E4326E8A}" presName="hierRoot2" presStyleCnt="0">
        <dgm:presLayoutVars>
          <dgm:hierBranch val="init"/>
        </dgm:presLayoutVars>
      </dgm:prSet>
      <dgm:spPr/>
    </dgm:pt>
    <dgm:pt modelId="{976C9425-CC36-4450-BEDA-4E0A4DA6079E}" type="pres">
      <dgm:prSet presAssocID="{D9E23CAA-C055-403A-864A-D6B8E4326E8A}" presName="rootComposite" presStyleCnt="0"/>
      <dgm:spPr/>
    </dgm:pt>
    <dgm:pt modelId="{9D397D9E-D2DA-4EFE-9193-68A7FF0F5A5C}" type="pres">
      <dgm:prSet presAssocID="{D9E23CAA-C055-403A-864A-D6B8E4326E8A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8FB1F8-2280-4B3F-8425-14ED85583986}" type="pres">
      <dgm:prSet presAssocID="{D9E23CAA-C055-403A-864A-D6B8E4326E8A}" presName="rootConnector" presStyleLbl="node2" presStyleIdx="2" presStyleCnt="3"/>
      <dgm:spPr/>
      <dgm:t>
        <a:bodyPr/>
        <a:lstStyle/>
        <a:p>
          <a:endParaRPr lang="ru-RU"/>
        </a:p>
      </dgm:t>
    </dgm:pt>
    <dgm:pt modelId="{52B68CAB-6BFD-496C-8F3B-DDBC2EFDBDDB}" type="pres">
      <dgm:prSet presAssocID="{D9E23CAA-C055-403A-864A-D6B8E4326E8A}" presName="hierChild4" presStyleCnt="0"/>
      <dgm:spPr/>
    </dgm:pt>
    <dgm:pt modelId="{8C1579FF-5340-40DD-9D99-819532607109}" type="pres">
      <dgm:prSet presAssocID="{501B5D7D-CABA-4C0F-B6C4-5E8EA0BBED93}" presName="Name37" presStyleLbl="parChTrans1D3" presStyleIdx="5" presStyleCnt="7"/>
      <dgm:spPr/>
      <dgm:t>
        <a:bodyPr/>
        <a:lstStyle/>
        <a:p>
          <a:endParaRPr lang="ru-RU"/>
        </a:p>
      </dgm:t>
    </dgm:pt>
    <dgm:pt modelId="{564AD942-F2F9-45E4-AB2B-8DC3BAD10DFD}" type="pres">
      <dgm:prSet presAssocID="{09D932F8-C263-44E8-8B8F-66761A94CFCC}" presName="hierRoot2" presStyleCnt="0">
        <dgm:presLayoutVars>
          <dgm:hierBranch val="init"/>
        </dgm:presLayoutVars>
      </dgm:prSet>
      <dgm:spPr/>
    </dgm:pt>
    <dgm:pt modelId="{73CAA932-4EA8-4F4B-8770-8C8A3C48AF92}" type="pres">
      <dgm:prSet presAssocID="{09D932F8-C263-44E8-8B8F-66761A94CFCC}" presName="rootComposite" presStyleCnt="0"/>
      <dgm:spPr/>
    </dgm:pt>
    <dgm:pt modelId="{E8EBE4E2-FA1B-47AB-B642-D13F20E5DACD}" type="pres">
      <dgm:prSet presAssocID="{09D932F8-C263-44E8-8B8F-66761A94CFCC}" presName="rootText" presStyleLbl="node3" presStyleIdx="5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9CB3A91-EC70-411B-A33E-9D5221BA16ED}" type="pres">
      <dgm:prSet presAssocID="{09D932F8-C263-44E8-8B8F-66761A94CFCC}" presName="rootConnector" presStyleLbl="node3" presStyleIdx="5" presStyleCnt="7"/>
      <dgm:spPr/>
      <dgm:t>
        <a:bodyPr/>
        <a:lstStyle/>
        <a:p>
          <a:endParaRPr lang="ru-RU"/>
        </a:p>
      </dgm:t>
    </dgm:pt>
    <dgm:pt modelId="{776ADD5B-351A-475D-9BBA-EC3DB9E44EE7}" type="pres">
      <dgm:prSet presAssocID="{09D932F8-C263-44E8-8B8F-66761A94CFCC}" presName="hierChild4" presStyleCnt="0"/>
      <dgm:spPr/>
    </dgm:pt>
    <dgm:pt modelId="{7C439A56-FA9E-4D39-8548-ADE49489C218}" type="pres">
      <dgm:prSet presAssocID="{09D932F8-C263-44E8-8B8F-66761A94CFCC}" presName="hierChild5" presStyleCnt="0"/>
      <dgm:spPr/>
    </dgm:pt>
    <dgm:pt modelId="{6BE4360E-C9D3-482D-8C96-F12FA92BB7AC}" type="pres">
      <dgm:prSet presAssocID="{A1244E02-9407-4F1F-8104-2D1ED86510D9}" presName="Name37" presStyleLbl="parChTrans1D3" presStyleIdx="6" presStyleCnt="7"/>
      <dgm:spPr/>
      <dgm:t>
        <a:bodyPr/>
        <a:lstStyle/>
        <a:p>
          <a:endParaRPr lang="ru-RU"/>
        </a:p>
      </dgm:t>
    </dgm:pt>
    <dgm:pt modelId="{02B69167-2DAB-4A68-AC58-10CDCC1B1B12}" type="pres">
      <dgm:prSet presAssocID="{EA6D70B9-D85F-4C64-BFBD-2667BCD5FA2E}" presName="hierRoot2" presStyleCnt="0">
        <dgm:presLayoutVars>
          <dgm:hierBranch val="init"/>
        </dgm:presLayoutVars>
      </dgm:prSet>
      <dgm:spPr/>
    </dgm:pt>
    <dgm:pt modelId="{C5A7F06F-D9B1-4049-B0F8-11BCDE6E6E4D}" type="pres">
      <dgm:prSet presAssocID="{EA6D70B9-D85F-4C64-BFBD-2667BCD5FA2E}" presName="rootComposite" presStyleCnt="0"/>
      <dgm:spPr/>
    </dgm:pt>
    <dgm:pt modelId="{2216AE12-7391-475C-97D4-991DE33B12C6}" type="pres">
      <dgm:prSet presAssocID="{EA6D70B9-D85F-4C64-BFBD-2667BCD5FA2E}" presName="rootText" presStyleLbl="node3" presStyleIdx="6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08A782-3DAD-416C-A02B-15F984ED0684}" type="pres">
      <dgm:prSet presAssocID="{EA6D70B9-D85F-4C64-BFBD-2667BCD5FA2E}" presName="rootConnector" presStyleLbl="node3" presStyleIdx="6" presStyleCnt="7"/>
      <dgm:spPr/>
      <dgm:t>
        <a:bodyPr/>
        <a:lstStyle/>
        <a:p>
          <a:endParaRPr lang="ru-RU"/>
        </a:p>
      </dgm:t>
    </dgm:pt>
    <dgm:pt modelId="{C2D75DB5-C2AC-4027-9485-BAB115A6DC78}" type="pres">
      <dgm:prSet presAssocID="{EA6D70B9-D85F-4C64-BFBD-2667BCD5FA2E}" presName="hierChild4" presStyleCnt="0"/>
      <dgm:spPr/>
    </dgm:pt>
    <dgm:pt modelId="{D68DEA53-9623-4E68-BBDF-80819CA4A29D}" type="pres">
      <dgm:prSet presAssocID="{EA6D70B9-D85F-4C64-BFBD-2667BCD5FA2E}" presName="hierChild5" presStyleCnt="0"/>
      <dgm:spPr/>
    </dgm:pt>
    <dgm:pt modelId="{50FA0E0F-4C5F-484C-9EB8-D4722124C53C}" type="pres">
      <dgm:prSet presAssocID="{D9E23CAA-C055-403A-864A-D6B8E4326E8A}" presName="hierChild5" presStyleCnt="0"/>
      <dgm:spPr/>
    </dgm:pt>
    <dgm:pt modelId="{0D094EAF-3F3A-476F-AA3D-DF2C5B03534C}" type="pres">
      <dgm:prSet presAssocID="{71F37C4B-EF0E-413D-8D44-403A6110C351}" presName="hierChild3" presStyleCnt="0"/>
      <dgm:spPr/>
    </dgm:pt>
  </dgm:ptLst>
  <dgm:cxnLst>
    <dgm:cxn modelId="{37D3C312-3B2B-46EA-9645-F24D1F92D1DC}" srcId="{B6BB9091-A6F6-4C47-A500-6590B6F89B61}" destId="{71F37C4B-EF0E-413D-8D44-403A6110C351}" srcOrd="0" destOrd="0" parTransId="{62630F06-6686-4985-BD89-5E236F1683CB}" sibTransId="{ABC73226-3B9A-47D4-A4B9-E0077DE1AEFE}"/>
    <dgm:cxn modelId="{31AD42FD-5597-400B-B4CB-4288D70455B7}" srcId="{D9A8B50A-5D8B-4AE9-B372-8FEAC500744B}" destId="{501C4FAA-9C87-44BD-BAA0-596C694A3728}" srcOrd="1" destOrd="0" parTransId="{B2CF9479-8595-4C5A-BAD9-FCF194C958AA}" sibTransId="{A0EC5767-AEFB-4C37-BA33-DAED5F1F3F56}"/>
    <dgm:cxn modelId="{C255D174-8259-483A-948A-28E9F6B2960F}" type="presOf" srcId="{B6BB9091-A6F6-4C47-A500-6590B6F89B61}" destId="{FA51BFD5-82FE-4077-BBD5-608E7111ED35}" srcOrd="0" destOrd="0" presId="urn:microsoft.com/office/officeart/2005/8/layout/orgChart1"/>
    <dgm:cxn modelId="{ECDEAB92-5A46-4944-910C-62BE5EE769E2}" type="presOf" srcId="{4232EA5E-4CE6-4083-9023-FFA2D8954602}" destId="{434684C1-EDA7-4FA9-88F0-C4709AFD3047}" srcOrd="0" destOrd="0" presId="urn:microsoft.com/office/officeart/2005/8/layout/orgChart1"/>
    <dgm:cxn modelId="{5DBE9B3D-15E1-4981-A370-EE04CF86F5B7}" srcId="{71F37C4B-EF0E-413D-8D44-403A6110C351}" destId="{D9A8B50A-5D8B-4AE9-B372-8FEAC500744B}" srcOrd="0" destOrd="0" parTransId="{1A785762-4750-4BFE-80F5-C4FCE957B8F6}" sibTransId="{0746C6CB-92DC-477D-B810-6E31A798B139}"/>
    <dgm:cxn modelId="{5FD03D72-1981-476A-BA16-9BC13332A4EA}" srcId="{71F37C4B-EF0E-413D-8D44-403A6110C351}" destId="{39A06899-FA84-4448-838E-8702D83DF7A1}" srcOrd="1" destOrd="0" parTransId="{86B2C319-9CFE-45E9-8603-0F3593DDA24E}" sibTransId="{E45A1B07-D727-426B-A399-D5C031D3831F}"/>
    <dgm:cxn modelId="{C5738DF1-B339-4D3E-BB64-6E3EED14FF83}" type="presOf" srcId="{D9A8B50A-5D8B-4AE9-B372-8FEAC500744B}" destId="{1DE9B7D7-1A6C-4924-9340-CA884B868858}" srcOrd="0" destOrd="0" presId="urn:microsoft.com/office/officeart/2005/8/layout/orgChart1"/>
    <dgm:cxn modelId="{68E8E3F3-46F0-4747-BFD9-1E52AF3C8CC4}" type="presOf" srcId="{D9E23CAA-C055-403A-864A-D6B8E4326E8A}" destId="{9D397D9E-D2DA-4EFE-9193-68A7FF0F5A5C}" srcOrd="0" destOrd="0" presId="urn:microsoft.com/office/officeart/2005/8/layout/orgChart1"/>
    <dgm:cxn modelId="{183736E4-4910-4322-87AA-2312D8A0136E}" type="presOf" srcId="{3192D2DF-11DA-41E2-B79C-EA4A8BF32A5C}" destId="{FE54FCBE-145C-4AC5-BBF0-8862C70F8B1A}" srcOrd="1" destOrd="0" presId="urn:microsoft.com/office/officeart/2005/8/layout/orgChart1"/>
    <dgm:cxn modelId="{ADE9B1DE-EA63-45AA-A373-C1E3A5CE6E1A}" srcId="{D9E23CAA-C055-403A-864A-D6B8E4326E8A}" destId="{EA6D70B9-D85F-4C64-BFBD-2667BCD5FA2E}" srcOrd="1" destOrd="0" parTransId="{A1244E02-9407-4F1F-8104-2D1ED86510D9}" sibTransId="{62D8D62E-9E39-428A-A26C-0BF192F8B771}"/>
    <dgm:cxn modelId="{E220BC7F-147A-4F96-A4D9-781C86A23256}" type="presOf" srcId="{B2CF9479-8595-4C5A-BAD9-FCF194C958AA}" destId="{B7BA2BE0-48B1-4DD6-9D52-3CC2B02F391B}" srcOrd="0" destOrd="0" presId="urn:microsoft.com/office/officeart/2005/8/layout/orgChart1"/>
    <dgm:cxn modelId="{20853C32-31E2-4663-AA7E-FEB2A17E6DFC}" type="presOf" srcId="{4232EA5E-4CE6-4083-9023-FFA2D8954602}" destId="{5C80F7BC-521C-4E05-971F-D615578120B8}" srcOrd="1" destOrd="0" presId="urn:microsoft.com/office/officeart/2005/8/layout/orgChart1"/>
    <dgm:cxn modelId="{EBA6C2D7-6E97-4510-8398-C504842BA7E5}" type="presOf" srcId="{EA6D70B9-D85F-4C64-BFBD-2667BCD5FA2E}" destId="{2216AE12-7391-475C-97D4-991DE33B12C6}" srcOrd="0" destOrd="0" presId="urn:microsoft.com/office/officeart/2005/8/layout/orgChart1"/>
    <dgm:cxn modelId="{8622F93B-3B27-4FF1-B0CF-870C4909FB04}" type="presOf" srcId="{9C319854-A5EB-493E-B780-72EDE0C9F76A}" destId="{E4EF74CD-C10D-4770-ABA5-6824776482EF}" srcOrd="0" destOrd="0" presId="urn:microsoft.com/office/officeart/2005/8/layout/orgChart1"/>
    <dgm:cxn modelId="{22787640-6A7B-452F-98FB-C50EC96867A1}" type="presOf" srcId="{A85A9C10-64DC-4A97-883D-A47638C6CFEB}" destId="{4ECCECEE-B391-4830-B9C5-B3B327256953}" srcOrd="1" destOrd="0" presId="urn:microsoft.com/office/officeart/2005/8/layout/orgChart1"/>
    <dgm:cxn modelId="{857C09E5-B88B-4629-B8A6-9FD7AEDD48BC}" type="presOf" srcId="{39A06899-FA84-4448-838E-8702D83DF7A1}" destId="{F9B58E3A-C45D-4E71-82C8-17309E32F578}" srcOrd="0" destOrd="0" presId="urn:microsoft.com/office/officeart/2005/8/layout/orgChart1"/>
    <dgm:cxn modelId="{1DFCE388-D621-4E82-A47F-0F8E469E9553}" type="presOf" srcId="{EA6D70B9-D85F-4C64-BFBD-2667BCD5FA2E}" destId="{A208A782-3DAD-416C-A02B-15F984ED0684}" srcOrd="1" destOrd="0" presId="urn:microsoft.com/office/officeart/2005/8/layout/orgChart1"/>
    <dgm:cxn modelId="{03F526EF-7F98-4FE4-9F93-B451DF5B2C59}" type="presOf" srcId="{D9E23CAA-C055-403A-864A-D6B8E4326E8A}" destId="{C38FB1F8-2280-4B3F-8425-14ED85583986}" srcOrd="1" destOrd="0" presId="urn:microsoft.com/office/officeart/2005/8/layout/orgChart1"/>
    <dgm:cxn modelId="{E9C0E7BB-93B6-45CD-B566-75E206221E95}" type="presOf" srcId="{501C4FAA-9C87-44BD-BAA0-596C694A3728}" destId="{505F8B74-549F-472E-B4DD-06BF948068F8}" srcOrd="0" destOrd="0" presId="urn:microsoft.com/office/officeart/2005/8/layout/orgChart1"/>
    <dgm:cxn modelId="{DE146B07-C1E5-41D7-A179-79C3BF0AE206}" type="presOf" srcId="{3192D2DF-11DA-41E2-B79C-EA4A8BF32A5C}" destId="{054E6214-8F86-466B-9600-9B3C65D3C972}" srcOrd="0" destOrd="0" presId="urn:microsoft.com/office/officeart/2005/8/layout/orgChart1"/>
    <dgm:cxn modelId="{73C923EF-59CF-4FF1-8FB1-67CAED983212}" type="presOf" srcId="{A1244E02-9407-4F1F-8104-2D1ED86510D9}" destId="{6BE4360E-C9D3-482D-8C96-F12FA92BB7AC}" srcOrd="0" destOrd="0" presId="urn:microsoft.com/office/officeart/2005/8/layout/orgChart1"/>
    <dgm:cxn modelId="{3F40B6E4-65A5-4B9B-975B-5A5C3AB621F1}" type="presOf" srcId="{DA57E729-7358-4420-8A3B-CBBC64C56966}" destId="{51C5A807-2B44-4672-BC49-14F280629E0B}" srcOrd="0" destOrd="0" presId="urn:microsoft.com/office/officeart/2005/8/layout/orgChart1"/>
    <dgm:cxn modelId="{879E0109-B8CA-4E92-B382-03B7EDDBFBA9}" type="presOf" srcId="{501C4FAA-9C87-44BD-BAA0-596C694A3728}" destId="{28D3D950-F5A7-4251-BA96-03547B3EB81F}" srcOrd="1" destOrd="0" presId="urn:microsoft.com/office/officeart/2005/8/layout/orgChart1"/>
    <dgm:cxn modelId="{F764A04D-C9ED-4767-BAB9-9161ABCEB1AA}" type="presOf" srcId="{FBCB15AA-2D5B-4ED4-9B1B-231B0CFA8377}" destId="{31851A69-C4DF-4D8F-A13F-3B2573D4753F}" srcOrd="0" destOrd="0" presId="urn:microsoft.com/office/officeart/2005/8/layout/orgChart1"/>
    <dgm:cxn modelId="{2D41A835-9250-49BE-92CB-17C9CFF008CE}" srcId="{D9E23CAA-C055-403A-864A-D6B8E4326E8A}" destId="{09D932F8-C263-44E8-8B8F-66761A94CFCC}" srcOrd="0" destOrd="0" parTransId="{501B5D7D-CABA-4C0F-B6C4-5E8EA0BBED93}" sibTransId="{031095E9-722B-4699-B3EE-ECB1BA782CA1}"/>
    <dgm:cxn modelId="{6AC680EE-C20D-41F3-9D1F-FAED1BF1E518}" srcId="{39A06899-FA84-4448-838E-8702D83DF7A1}" destId="{A85A9C10-64DC-4A97-883D-A47638C6CFEB}" srcOrd="2" destOrd="0" parTransId="{9C319854-A5EB-493E-B780-72EDE0C9F76A}" sibTransId="{796A3D4F-81E4-4B0A-92E7-8F921BAD3951}"/>
    <dgm:cxn modelId="{D094A85A-1067-4CE3-8646-D69C845C856E}" srcId="{71F37C4B-EF0E-413D-8D44-403A6110C351}" destId="{D9E23CAA-C055-403A-864A-D6B8E4326E8A}" srcOrd="2" destOrd="0" parTransId="{FBCB15AA-2D5B-4ED4-9B1B-231B0CFA8377}" sibTransId="{A97D59E7-5610-429E-8D77-6D614F4CF043}"/>
    <dgm:cxn modelId="{6C2E8E12-A2C9-40F0-8570-52EF0E489C79}" type="presOf" srcId="{39A06899-FA84-4448-838E-8702D83DF7A1}" destId="{70425E2B-C326-4566-9FF4-CC010F454B3D}" srcOrd="1" destOrd="0" presId="urn:microsoft.com/office/officeart/2005/8/layout/orgChart1"/>
    <dgm:cxn modelId="{363D61CD-59B6-4D37-A97A-962317F96CC2}" type="presOf" srcId="{71F37C4B-EF0E-413D-8D44-403A6110C351}" destId="{D6BA60D7-A135-4A47-8964-C3F155D87BAB}" srcOrd="1" destOrd="0" presId="urn:microsoft.com/office/officeart/2005/8/layout/orgChart1"/>
    <dgm:cxn modelId="{961EFD78-AAF2-425E-986A-7BFFD25F63F0}" type="presOf" srcId="{09D932F8-C263-44E8-8B8F-66761A94CFCC}" destId="{49CB3A91-EC70-411B-A33E-9D5221BA16ED}" srcOrd="1" destOrd="0" presId="urn:microsoft.com/office/officeart/2005/8/layout/orgChart1"/>
    <dgm:cxn modelId="{1CBC6A5D-A172-4CB0-9650-16BCAFEBC481}" type="presOf" srcId="{501B5D7D-CABA-4C0F-B6C4-5E8EA0BBED93}" destId="{8C1579FF-5340-40DD-9D99-819532607109}" srcOrd="0" destOrd="0" presId="urn:microsoft.com/office/officeart/2005/8/layout/orgChart1"/>
    <dgm:cxn modelId="{9FBE07C3-9C4F-4419-901B-C6A74592760F}" type="presOf" srcId="{71F37C4B-EF0E-413D-8D44-403A6110C351}" destId="{6F87B06B-AD11-4EBF-9855-C8277AA72DF3}" srcOrd="0" destOrd="0" presId="urn:microsoft.com/office/officeart/2005/8/layout/orgChart1"/>
    <dgm:cxn modelId="{0FE4B7FE-274C-4DCE-A7B4-9E0FEC3EAD30}" type="presOf" srcId="{6F8A4078-9A24-4CB1-BC81-CEDC37AC0DD4}" destId="{96455AE7-3503-4658-BA68-097EF9EFD797}" srcOrd="0" destOrd="0" presId="urn:microsoft.com/office/officeart/2005/8/layout/orgChart1"/>
    <dgm:cxn modelId="{387FB95F-499A-4A0A-A1DB-C37DBAB61318}" type="presOf" srcId="{86B2C319-9CFE-45E9-8603-0F3593DDA24E}" destId="{3F487760-9025-4934-A467-EFD760AF6428}" srcOrd="0" destOrd="0" presId="urn:microsoft.com/office/officeart/2005/8/layout/orgChart1"/>
    <dgm:cxn modelId="{46CB0FD8-0F43-4439-B98E-95EA8A2D123E}" type="presOf" srcId="{D6BDEF30-F63C-45E9-AA83-ED05A759AC3D}" destId="{6D493A30-1E6A-48A7-B5E2-EA8D4A976BBE}" srcOrd="0" destOrd="0" presId="urn:microsoft.com/office/officeart/2005/8/layout/orgChart1"/>
    <dgm:cxn modelId="{A41C4B2D-45D1-4CD2-B90E-76BE2157F506}" type="presOf" srcId="{1A785762-4750-4BFE-80F5-C4FCE957B8F6}" destId="{8EBB6119-5051-40A0-9EB8-C9379F7E6F1C}" srcOrd="0" destOrd="0" presId="urn:microsoft.com/office/officeart/2005/8/layout/orgChart1"/>
    <dgm:cxn modelId="{2DAEEF80-5C40-45CD-AC77-CCE4195B09C0}" type="presOf" srcId="{8637A260-F76D-44E4-9D56-603BD1EBA4CA}" destId="{85FC7BD2-9EA6-498A-8824-67379D268BF4}" srcOrd="0" destOrd="0" presId="urn:microsoft.com/office/officeart/2005/8/layout/orgChart1"/>
    <dgm:cxn modelId="{420D1246-275D-4BD1-952C-07D1D4183663}" type="presOf" srcId="{8637A260-F76D-44E4-9D56-603BD1EBA4CA}" destId="{B88BCB89-C0EC-4906-BA0E-D32637EC97C8}" srcOrd="1" destOrd="0" presId="urn:microsoft.com/office/officeart/2005/8/layout/orgChart1"/>
    <dgm:cxn modelId="{5F1ED2D4-4C80-425A-A188-61F2F78AD379}" srcId="{D9A8B50A-5D8B-4AE9-B372-8FEAC500744B}" destId="{8637A260-F76D-44E4-9D56-603BD1EBA4CA}" srcOrd="0" destOrd="0" parTransId="{D6BDEF30-F63C-45E9-AA83-ED05A759AC3D}" sibTransId="{4E39B427-B112-48D9-AC7F-C10F4949A1F5}"/>
    <dgm:cxn modelId="{139BEBA0-2BCC-45CC-A59B-AE9EDF958525}" type="presOf" srcId="{D9A8B50A-5D8B-4AE9-B372-8FEAC500744B}" destId="{2C5F7364-2243-4542-8CF4-24F708EC045D}" srcOrd="1" destOrd="0" presId="urn:microsoft.com/office/officeart/2005/8/layout/orgChart1"/>
    <dgm:cxn modelId="{8BA42B57-D5A8-48CF-8441-68916502C5DA}" type="presOf" srcId="{09D932F8-C263-44E8-8B8F-66761A94CFCC}" destId="{E8EBE4E2-FA1B-47AB-B642-D13F20E5DACD}" srcOrd="0" destOrd="0" presId="urn:microsoft.com/office/officeart/2005/8/layout/orgChart1"/>
    <dgm:cxn modelId="{D210CE45-5C93-4CF7-9650-37946E692F17}" type="presOf" srcId="{A85A9C10-64DC-4A97-883D-A47638C6CFEB}" destId="{8EDDA3EA-59F9-4D6A-9601-0969D7C788C0}" srcOrd="0" destOrd="0" presId="urn:microsoft.com/office/officeart/2005/8/layout/orgChart1"/>
    <dgm:cxn modelId="{191D0E10-BF4D-4E7B-B62C-669775A1CF4C}" srcId="{39A06899-FA84-4448-838E-8702D83DF7A1}" destId="{3192D2DF-11DA-41E2-B79C-EA4A8BF32A5C}" srcOrd="0" destOrd="0" parTransId="{6F8A4078-9A24-4CB1-BC81-CEDC37AC0DD4}" sibTransId="{A1DD2FF8-13A1-4104-B17D-6E1C48943A0C}"/>
    <dgm:cxn modelId="{7F0925E6-1C07-4AEC-B3F1-FFB38170E0B6}" srcId="{39A06899-FA84-4448-838E-8702D83DF7A1}" destId="{4232EA5E-4CE6-4083-9023-FFA2D8954602}" srcOrd="1" destOrd="0" parTransId="{DA57E729-7358-4420-8A3B-CBBC64C56966}" sibTransId="{BE18C703-7AB6-4973-A04D-446288EDB720}"/>
    <dgm:cxn modelId="{E87721C8-9048-4EB6-A394-5EEB7D8348D5}" type="presParOf" srcId="{FA51BFD5-82FE-4077-BBD5-608E7111ED35}" destId="{E22A7410-BC1C-4E14-A6B2-58D5A0B3529F}" srcOrd="0" destOrd="0" presId="urn:microsoft.com/office/officeart/2005/8/layout/orgChart1"/>
    <dgm:cxn modelId="{813B7E7E-7272-413A-9B04-026B23488D24}" type="presParOf" srcId="{E22A7410-BC1C-4E14-A6B2-58D5A0B3529F}" destId="{840B37B5-7608-410C-AB5B-A230078D8DA2}" srcOrd="0" destOrd="0" presId="urn:microsoft.com/office/officeart/2005/8/layout/orgChart1"/>
    <dgm:cxn modelId="{C256BE95-49CC-4761-851D-70896B4CF397}" type="presParOf" srcId="{840B37B5-7608-410C-AB5B-A230078D8DA2}" destId="{6F87B06B-AD11-4EBF-9855-C8277AA72DF3}" srcOrd="0" destOrd="0" presId="urn:microsoft.com/office/officeart/2005/8/layout/orgChart1"/>
    <dgm:cxn modelId="{E75E648A-6F00-4FCA-83D5-654468EB23CC}" type="presParOf" srcId="{840B37B5-7608-410C-AB5B-A230078D8DA2}" destId="{D6BA60D7-A135-4A47-8964-C3F155D87BAB}" srcOrd="1" destOrd="0" presId="urn:microsoft.com/office/officeart/2005/8/layout/orgChart1"/>
    <dgm:cxn modelId="{63C884F3-D7F0-46BE-8E19-2EA67E37A390}" type="presParOf" srcId="{E22A7410-BC1C-4E14-A6B2-58D5A0B3529F}" destId="{2571A916-67C6-46F5-9967-1E530F06B48A}" srcOrd="1" destOrd="0" presId="urn:microsoft.com/office/officeart/2005/8/layout/orgChart1"/>
    <dgm:cxn modelId="{18347F0F-90B9-48CF-AADE-D1E1DC6A1979}" type="presParOf" srcId="{2571A916-67C6-46F5-9967-1E530F06B48A}" destId="{8EBB6119-5051-40A0-9EB8-C9379F7E6F1C}" srcOrd="0" destOrd="0" presId="urn:microsoft.com/office/officeart/2005/8/layout/orgChart1"/>
    <dgm:cxn modelId="{B07C2CBB-3272-485E-BA9F-365203063A66}" type="presParOf" srcId="{2571A916-67C6-46F5-9967-1E530F06B48A}" destId="{C2BD25F2-C2E8-4D5E-89E8-0B5542782B1C}" srcOrd="1" destOrd="0" presId="urn:microsoft.com/office/officeart/2005/8/layout/orgChart1"/>
    <dgm:cxn modelId="{42ACDF94-5E24-43D7-8EA6-4C0290D5CFCB}" type="presParOf" srcId="{C2BD25F2-C2E8-4D5E-89E8-0B5542782B1C}" destId="{863ED8C1-84B1-4856-B660-FBF27F312573}" srcOrd="0" destOrd="0" presId="urn:microsoft.com/office/officeart/2005/8/layout/orgChart1"/>
    <dgm:cxn modelId="{0E699B83-B954-4CD4-A37A-B24EB9FA63D2}" type="presParOf" srcId="{863ED8C1-84B1-4856-B660-FBF27F312573}" destId="{1DE9B7D7-1A6C-4924-9340-CA884B868858}" srcOrd="0" destOrd="0" presId="urn:microsoft.com/office/officeart/2005/8/layout/orgChart1"/>
    <dgm:cxn modelId="{59C95C6A-5982-4DEA-B7FE-B1DFFF77BD1C}" type="presParOf" srcId="{863ED8C1-84B1-4856-B660-FBF27F312573}" destId="{2C5F7364-2243-4542-8CF4-24F708EC045D}" srcOrd="1" destOrd="0" presId="urn:microsoft.com/office/officeart/2005/8/layout/orgChart1"/>
    <dgm:cxn modelId="{F516587A-2373-4CC7-A6A6-90E0C51FE802}" type="presParOf" srcId="{C2BD25F2-C2E8-4D5E-89E8-0B5542782B1C}" destId="{51A02B83-7124-40D3-8292-F88438D54121}" srcOrd="1" destOrd="0" presId="urn:microsoft.com/office/officeart/2005/8/layout/orgChart1"/>
    <dgm:cxn modelId="{02DB9ADE-E8AF-4BAB-ACB1-BC7B753AA8D3}" type="presParOf" srcId="{51A02B83-7124-40D3-8292-F88438D54121}" destId="{6D493A30-1E6A-48A7-B5E2-EA8D4A976BBE}" srcOrd="0" destOrd="0" presId="urn:microsoft.com/office/officeart/2005/8/layout/orgChart1"/>
    <dgm:cxn modelId="{465D3CAD-04E4-4803-B8BB-1426C59EB293}" type="presParOf" srcId="{51A02B83-7124-40D3-8292-F88438D54121}" destId="{CE6A0ACE-01D8-4107-A793-08B455F9754C}" srcOrd="1" destOrd="0" presId="urn:microsoft.com/office/officeart/2005/8/layout/orgChart1"/>
    <dgm:cxn modelId="{10E910A1-57B0-407C-A7F7-008D8F474B82}" type="presParOf" srcId="{CE6A0ACE-01D8-4107-A793-08B455F9754C}" destId="{BC7FA947-934B-4273-85AE-86314ADD9519}" srcOrd="0" destOrd="0" presId="urn:microsoft.com/office/officeart/2005/8/layout/orgChart1"/>
    <dgm:cxn modelId="{AEABCFDB-9DD8-4493-AC7D-E5E715C46108}" type="presParOf" srcId="{BC7FA947-934B-4273-85AE-86314ADD9519}" destId="{85FC7BD2-9EA6-498A-8824-67379D268BF4}" srcOrd="0" destOrd="0" presId="urn:microsoft.com/office/officeart/2005/8/layout/orgChart1"/>
    <dgm:cxn modelId="{699A0DC2-1E1B-460E-A943-B3DE77F9B467}" type="presParOf" srcId="{BC7FA947-934B-4273-85AE-86314ADD9519}" destId="{B88BCB89-C0EC-4906-BA0E-D32637EC97C8}" srcOrd="1" destOrd="0" presId="urn:microsoft.com/office/officeart/2005/8/layout/orgChart1"/>
    <dgm:cxn modelId="{FD0792B3-A054-4311-BDFB-2C601F0CA0C0}" type="presParOf" srcId="{CE6A0ACE-01D8-4107-A793-08B455F9754C}" destId="{F7E70A19-B9BD-467F-A67A-DA556D8F4DB8}" srcOrd="1" destOrd="0" presId="urn:microsoft.com/office/officeart/2005/8/layout/orgChart1"/>
    <dgm:cxn modelId="{0CE3FC0C-2F85-4FFD-B5D6-A7F7AC08170E}" type="presParOf" srcId="{CE6A0ACE-01D8-4107-A793-08B455F9754C}" destId="{59E0860D-979E-4B97-9689-D039089C9348}" srcOrd="2" destOrd="0" presId="urn:microsoft.com/office/officeart/2005/8/layout/orgChart1"/>
    <dgm:cxn modelId="{F28AB7AB-D5E5-471A-A1A7-A228869F4372}" type="presParOf" srcId="{51A02B83-7124-40D3-8292-F88438D54121}" destId="{B7BA2BE0-48B1-4DD6-9D52-3CC2B02F391B}" srcOrd="2" destOrd="0" presId="urn:microsoft.com/office/officeart/2005/8/layout/orgChart1"/>
    <dgm:cxn modelId="{2471B26F-E54E-44C0-8C79-BF8A11F46023}" type="presParOf" srcId="{51A02B83-7124-40D3-8292-F88438D54121}" destId="{1A235879-FF54-4E09-BE99-50EF465838C3}" srcOrd="3" destOrd="0" presId="urn:microsoft.com/office/officeart/2005/8/layout/orgChart1"/>
    <dgm:cxn modelId="{B919F853-AA40-4F94-BA8B-BD9061AAEB3E}" type="presParOf" srcId="{1A235879-FF54-4E09-BE99-50EF465838C3}" destId="{08995BEE-DBC6-4079-BE21-9919F4FC06EC}" srcOrd="0" destOrd="0" presId="urn:microsoft.com/office/officeart/2005/8/layout/orgChart1"/>
    <dgm:cxn modelId="{2A1E90BF-F3E4-434C-BF0C-98EA9F3A84E6}" type="presParOf" srcId="{08995BEE-DBC6-4079-BE21-9919F4FC06EC}" destId="{505F8B74-549F-472E-B4DD-06BF948068F8}" srcOrd="0" destOrd="0" presId="urn:microsoft.com/office/officeart/2005/8/layout/orgChart1"/>
    <dgm:cxn modelId="{BA65AD55-4BF7-4162-AACE-9DC1D6F22677}" type="presParOf" srcId="{08995BEE-DBC6-4079-BE21-9919F4FC06EC}" destId="{28D3D950-F5A7-4251-BA96-03547B3EB81F}" srcOrd="1" destOrd="0" presId="urn:microsoft.com/office/officeart/2005/8/layout/orgChart1"/>
    <dgm:cxn modelId="{119CF25D-0C61-4CC9-8D58-8881CE746653}" type="presParOf" srcId="{1A235879-FF54-4E09-BE99-50EF465838C3}" destId="{AE788B80-1D98-44E8-9ADF-7A4888617800}" srcOrd="1" destOrd="0" presId="urn:microsoft.com/office/officeart/2005/8/layout/orgChart1"/>
    <dgm:cxn modelId="{F12AC749-9EC9-4AB0-9782-595D2431F8F8}" type="presParOf" srcId="{1A235879-FF54-4E09-BE99-50EF465838C3}" destId="{00968652-A093-429E-8226-331216221851}" srcOrd="2" destOrd="0" presId="urn:microsoft.com/office/officeart/2005/8/layout/orgChart1"/>
    <dgm:cxn modelId="{7070F5CB-5623-466F-A674-C7380F0984A2}" type="presParOf" srcId="{C2BD25F2-C2E8-4D5E-89E8-0B5542782B1C}" destId="{A9D7E48E-17E5-43C5-B631-8657B764AEF2}" srcOrd="2" destOrd="0" presId="urn:microsoft.com/office/officeart/2005/8/layout/orgChart1"/>
    <dgm:cxn modelId="{CFBD5032-BDBF-4B64-BB05-067D7C66DAFB}" type="presParOf" srcId="{2571A916-67C6-46F5-9967-1E530F06B48A}" destId="{3F487760-9025-4934-A467-EFD760AF6428}" srcOrd="2" destOrd="0" presId="urn:microsoft.com/office/officeart/2005/8/layout/orgChart1"/>
    <dgm:cxn modelId="{238DC723-F91D-460A-B7FC-98DD9F9428CF}" type="presParOf" srcId="{2571A916-67C6-46F5-9967-1E530F06B48A}" destId="{EFA0FD27-6B58-4D2B-9987-EF922566B29E}" srcOrd="3" destOrd="0" presId="urn:microsoft.com/office/officeart/2005/8/layout/orgChart1"/>
    <dgm:cxn modelId="{05A18A67-F8AB-4668-8B16-91052F203C79}" type="presParOf" srcId="{EFA0FD27-6B58-4D2B-9987-EF922566B29E}" destId="{126ECA0B-BB80-4A94-A33B-04C167C46EB0}" srcOrd="0" destOrd="0" presId="urn:microsoft.com/office/officeart/2005/8/layout/orgChart1"/>
    <dgm:cxn modelId="{886D5265-B3DF-44D1-A12C-242E11BD27B7}" type="presParOf" srcId="{126ECA0B-BB80-4A94-A33B-04C167C46EB0}" destId="{F9B58E3A-C45D-4E71-82C8-17309E32F578}" srcOrd="0" destOrd="0" presId="urn:microsoft.com/office/officeart/2005/8/layout/orgChart1"/>
    <dgm:cxn modelId="{033021E4-0954-4F61-BFEB-2AA3421F3B30}" type="presParOf" srcId="{126ECA0B-BB80-4A94-A33B-04C167C46EB0}" destId="{70425E2B-C326-4566-9FF4-CC010F454B3D}" srcOrd="1" destOrd="0" presId="urn:microsoft.com/office/officeart/2005/8/layout/orgChart1"/>
    <dgm:cxn modelId="{007E3BF0-AE12-4903-93A4-F9CD4DDDA438}" type="presParOf" srcId="{EFA0FD27-6B58-4D2B-9987-EF922566B29E}" destId="{0FB2C5D6-0D34-452A-823D-95E8718F845D}" srcOrd="1" destOrd="0" presId="urn:microsoft.com/office/officeart/2005/8/layout/orgChart1"/>
    <dgm:cxn modelId="{AB48F3CA-2920-46AD-97B0-F0D97442C5AC}" type="presParOf" srcId="{0FB2C5D6-0D34-452A-823D-95E8718F845D}" destId="{96455AE7-3503-4658-BA68-097EF9EFD797}" srcOrd="0" destOrd="0" presId="urn:microsoft.com/office/officeart/2005/8/layout/orgChart1"/>
    <dgm:cxn modelId="{BD00DE17-CB83-4407-9A7A-5CCFD0158735}" type="presParOf" srcId="{0FB2C5D6-0D34-452A-823D-95E8718F845D}" destId="{7028D443-1472-4ACE-BA1C-598000BD6483}" srcOrd="1" destOrd="0" presId="urn:microsoft.com/office/officeart/2005/8/layout/orgChart1"/>
    <dgm:cxn modelId="{1F6B94A5-A054-4451-AD1C-D7B9D01AF1F3}" type="presParOf" srcId="{7028D443-1472-4ACE-BA1C-598000BD6483}" destId="{0C02B35A-54E0-4158-B5CB-6A48E589138D}" srcOrd="0" destOrd="0" presId="urn:microsoft.com/office/officeart/2005/8/layout/orgChart1"/>
    <dgm:cxn modelId="{A631D1AA-9B53-4177-8D8F-5067FC0CFC86}" type="presParOf" srcId="{0C02B35A-54E0-4158-B5CB-6A48E589138D}" destId="{054E6214-8F86-466B-9600-9B3C65D3C972}" srcOrd="0" destOrd="0" presId="urn:microsoft.com/office/officeart/2005/8/layout/orgChart1"/>
    <dgm:cxn modelId="{FF7A8A37-622B-4567-8A5B-1E4DCE41D77C}" type="presParOf" srcId="{0C02B35A-54E0-4158-B5CB-6A48E589138D}" destId="{FE54FCBE-145C-4AC5-BBF0-8862C70F8B1A}" srcOrd="1" destOrd="0" presId="urn:microsoft.com/office/officeart/2005/8/layout/orgChart1"/>
    <dgm:cxn modelId="{7BE883E3-AF12-46A7-8421-9010C5F0766F}" type="presParOf" srcId="{7028D443-1472-4ACE-BA1C-598000BD6483}" destId="{73C13B55-D829-49CC-844D-8CEEE250DB19}" srcOrd="1" destOrd="0" presId="urn:microsoft.com/office/officeart/2005/8/layout/orgChart1"/>
    <dgm:cxn modelId="{0D74098E-E2EC-4805-A733-7CABB7D52B6D}" type="presParOf" srcId="{7028D443-1472-4ACE-BA1C-598000BD6483}" destId="{B71CEB99-6974-421A-972E-F00BF8FE788F}" srcOrd="2" destOrd="0" presId="urn:microsoft.com/office/officeart/2005/8/layout/orgChart1"/>
    <dgm:cxn modelId="{13FF84A4-9380-46E1-9C3B-22BD90097775}" type="presParOf" srcId="{0FB2C5D6-0D34-452A-823D-95E8718F845D}" destId="{51C5A807-2B44-4672-BC49-14F280629E0B}" srcOrd="2" destOrd="0" presId="urn:microsoft.com/office/officeart/2005/8/layout/orgChart1"/>
    <dgm:cxn modelId="{0E1C69C1-2BF8-4A03-9369-EFEEBF730BD5}" type="presParOf" srcId="{0FB2C5D6-0D34-452A-823D-95E8718F845D}" destId="{AECCF5C1-FFB1-40F4-BF82-F5373AB5C283}" srcOrd="3" destOrd="0" presId="urn:microsoft.com/office/officeart/2005/8/layout/orgChart1"/>
    <dgm:cxn modelId="{966BF29A-82F6-4A81-840A-19EA93204475}" type="presParOf" srcId="{AECCF5C1-FFB1-40F4-BF82-F5373AB5C283}" destId="{C84BCA14-F809-4681-90E9-47BF4898F522}" srcOrd="0" destOrd="0" presId="urn:microsoft.com/office/officeart/2005/8/layout/orgChart1"/>
    <dgm:cxn modelId="{D904F673-BD11-4EBA-970A-539B2D36C7E0}" type="presParOf" srcId="{C84BCA14-F809-4681-90E9-47BF4898F522}" destId="{434684C1-EDA7-4FA9-88F0-C4709AFD3047}" srcOrd="0" destOrd="0" presId="urn:microsoft.com/office/officeart/2005/8/layout/orgChart1"/>
    <dgm:cxn modelId="{C09A1574-C973-43CE-B754-6A69F08A7A03}" type="presParOf" srcId="{C84BCA14-F809-4681-90E9-47BF4898F522}" destId="{5C80F7BC-521C-4E05-971F-D615578120B8}" srcOrd="1" destOrd="0" presId="urn:microsoft.com/office/officeart/2005/8/layout/orgChart1"/>
    <dgm:cxn modelId="{69A89B00-A3C9-431B-A5F0-CCC07D6A60DB}" type="presParOf" srcId="{AECCF5C1-FFB1-40F4-BF82-F5373AB5C283}" destId="{28948312-7753-4A1D-A226-345C62A01CB9}" srcOrd="1" destOrd="0" presId="urn:microsoft.com/office/officeart/2005/8/layout/orgChart1"/>
    <dgm:cxn modelId="{93411A4D-8A0A-4C72-AA30-82AD8059BD8C}" type="presParOf" srcId="{AECCF5C1-FFB1-40F4-BF82-F5373AB5C283}" destId="{2D44824E-7A05-49A6-AEB9-A01B76A39CE3}" srcOrd="2" destOrd="0" presId="urn:microsoft.com/office/officeart/2005/8/layout/orgChart1"/>
    <dgm:cxn modelId="{7C907D88-786A-4EE7-B481-361757791113}" type="presParOf" srcId="{0FB2C5D6-0D34-452A-823D-95E8718F845D}" destId="{E4EF74CD-C10D-4770-ABA5-6824776482EF}" srcOrd="4" destOrd="0" presId="urn:microsoft.com/office/officeart/2005/8/layout/orgChart1"/>
    <dgm:cxn modelId="{E7845BBC-B44C-437D-A853-2BC5AC25CF55}" type="presParOf" srcId="{0FB2C5D6-0D34-452A-823D-95E8718F845D}" destId="{E48113C7-6242-49EB-8125-6083FAB4C9D7}" srcOrd="5" destOrd="0" presId="urn:microsoft.com/office/officeart/2005/8/layout/orgChart1"/>
    <dgm:cxn modelId="{458C4DF1-DD0B-4589-9A1A-728DB497416B}" type="presParOf" srcId="{E48113C7-6242-49EB-8125-6083FAB4C9D7}" destId="{46A1C107-FF5C-4C3C-8F15-188ECF99F83E}" srcOrd="0" destOrd="0" presId="urn:microsoft.com/office/officeart/2005/8/layout/orgChart1"/>
    <dgm:cxn modelId="{F451DEFC-C734-4036-BE29-69B88A0CF69D}" type="presParOf" srcId="{46A1C107-FF5C-4C3C-8F15-188ECF99F83E}" destId="{8EDDA3EA-59F9-4D6A-9601-0969D7C788C0}" srcOrd="0" destOrd="0" presId="urn:microsoft.com/office/officeart/2005/8/layout/orgChart1"/>
    <dgm:cxn modelId="{1BFA3AB6-DAB2-400E-9E0A-AA9DC6C66B06}" type="presParOf" srcId="{46A1C107-FF5C-4C3C-8F15-188ECF99F83E}" destId="{4ECCECEE-B391-4830-B9C5-B3B327256953}" srcOrd="1" destOrd="0" presId="urn:microsoft.com/office/officeart/2005/8/layout/orgChart1"/>
    <dgm:cxn modelId="{D31B2974-6A34-4AAC-B7E8-B37B5581B7BF}" type="presParOf" srcId="{E48113C7-6242-49EB-8125-6083FAB4C9D7}" destId="{41D3D4FF-FC56-4FB2-95DF-D1CC50B71B6F}" srcOrd="1" destOrd="0" presId="urn:microsoft.com/office/officeart/2005/8/layout/orgChart1"/>
    <dgm:cxn modelId="{1D273D15-88B0-49FC-8AD9-36AA9F265163}" type="presParOf" srcId="{E48113C7-6242-49EB-8125-6083FAB4C9D7}" destId="{4BF8E495-97A4-4070-B44A-9EC826F998FB}" srcOrd="2" destOrd="0" presId="urn:microsoft.com/office/officeart/2005/8/layout/orgChart1"/>
    <dgm:cxn modelId="{C2180F63-D38D-497B-A56C-6C2A99444F64}" type="presParOf" srcId="{EFA0FD27-6B58-4D2B-9987-EF922566B29E}" destId="{2797D80B-E6AB-4FAA-A8EA-DF526B2BD780}" srcOrd="2" destOrd="0" presId="urn:microsoft.com/office/officeart/2005/8/layout/orgChart1"/>
    <dgm:cxn modelId="{EB964A09-856C-4E77-B11A-C98C6A27C6AA}" type="presParOf" srcId="{2571A916-67C6-46F5-9967-1E530F06B48A}" destId="{31851A69-C4DF-4D8F-A13F-3B2573D4753F}" srcOrd="4" destOrd="0" presId="urn:microsoft.com/office/officeart/2005/8/layout/orgChart1"/>
    <dgm:cxn modelId="{B014A6A4-F9AA-4E7E-9A5C-AD8C2B428FDD}" type="presParOf" srcId="{2571A916-67C6-46F5-9967-1E530F06B48A}" destId="{6C09744E-685A-45F7-8FE8-130FD0197F12}" srcOrd="5" destOrd="0" presId="urn:microsoft.com/office/officeart/2005/8/layout/orgChart1"/>
    <dgm:cxn modelId="{22BEC05D-AD51-4764-9495-678A5EC4EFEA}" type="presParOf" srcId="{6C09744E-685A-45F7-8FE8-130FD0197F12}" destId="{976C9425-CC36-4450-BEDA-4E0A4DA6079E}" srcOrd="0" destOrd="0" presId="urn:microsoft.com/office/officeart/2005/8/layout/orgChart1"/>
    <dgm:cxn modelId="{C2127FE7-6129-42FE-977B-7C6DDE3A0C71}" type="presParOf" srcId="{976C9425-CC36-4450-BEDA-4E0A4DA6079E}" destId="{9D397D9E-D2DA-4EFE-9193-68A7FF0F5A5C}" srcOrd="0" destOrd="0" presId="urn:microsoft.com/office/officeart/2005/8/layout/orgChart1"/>
    <dgm:cxn modelId="{A765FE9C-3E5F-418F-AF80-6FE6690ABB46}" type="presParOf" srcId="{976C9425-CC36-4450-BEDA-4E0A4DA6079E}" destId="{C38FB1F8-2280-4B3F-8425-14ED85583986}" srcOrd="1" destOrd="0" presId="urn:microsoft.com/office/officeart/2005/8/layout/orgChart1"/>
    <dgm:cxn modelId="{63C63E0C-3FD4-4AB6-A2CA-F90FD6C1E3F9}" type="presParOf" srcId="{6C09744E-685A-45F7-8FE8-130FD0197F12}" destId="{52B68CAB-6BFD-496C-8F3B-DDBC2EFDBDDB}" srcOrd="1" destOrd="0" presId="urn:microsoft.com/office/officeart/2005/8/layout/orgChart1"/>
    <dgm:cxn modelId="{7878666A-4C07-4355-8481-E063A3BCEFAD}" type="presParOf" srcId="{52B68CAB-6BFD-496C-8F3B-DDBC2EFDBDDB}" destId="{8C1579FF-5340-40DD-9D99-819532607109}" srcOrd="0" destOrd="0" presId="urn:microsoft.com/office/officeart/2005/8/layout/orgChart1"/>
    <dgm:cxn modelId="{74B270EF-B268-45E7-8E3F-8465C167EA13}" type="presParOf" srcId="{52B68CAB-6BFD-496C-8F3B-DDBC2EFDBDDB}" destId="{564AD942-F2F9-45E4-AB2B-8DC3BAD10DFD}" srcOrd="1" destOrd="0" presId="urn:microsoft.com/office/officeart/2005/8/layout/orgChart1"/>
    <dgm:cxn modelId="{7C2BA6EE-6D35-4D00-AB76-302B534D8009}" type="presParOf" srcId="{564AD942-F2F9-45E4-AB2B-8DC3BAD10DFD}" destId="{73CAA932-4EA8-4F4B-8770-8C8A3C48AF92}" srcOrd="0" destOrd="0" presId="urn:microsoft.com/office/officeart/2005/8/layout/orgChart1"/>
    <dgm:cxn modelId="{F816AEC0-8B4B-40AA-8190-2BC37A382B2D}" type="presParOf" srcId="{73CAA932-4EA8-4F4B-8770-8C8A3C48AF92}" destId="{E8EBE4E2-FA1B-47AB-B642-D13F20E5DACD}" srcOrd="0" destOrd="0" presId="urn:microsoft.com/office/officeart/2005/8/layout/orgChart1"/>
    <dgm:cxn modelId="{232065D3-40F6-410E-869C-4DAD3317BA6C}" type="presParOf" srcId="{73CAA932-4EA8-4F4B-8770-8C8A3C48AF92}" destId="{49CB3A91-EC70-411B-A33E-9D5221BA16ED}" srcOrd="1" destOrd="0" presId="urn:microsoft.com/office/officeart/2005/8/layout/orgChart1"/>
    <dgm:cxn modelId="{BFE72511-6D89-4A3F-AC44-5ACB50ED8761}" type="presParOf" srcId="{564AD942-F2F9-45E4-AB2B-8DC3BAD10DFD}" destId="{776ADD5B-351A-475D-9BBA-EC3DB9E44EE7}" srcOrd="1" destOrd="0" presId="urn:microsoft.com/office/officeart/2005/8/layout/orgChart1"/>
    <dgm:cxn modelId="{1FB82433-7E65-4CD9-A780-9A007FDB8887}" type="presParOf" srcId="{564AD942-F2F9-45E4-AB2B-8DC3BAD10DFD}" destId="{7C439A56-FA9E-4D39-8548-ADE49489C218}" srcOrd="2" destOrd="0" presId="urn:microsoft.com/office/officeart/2005/8/layout/orgChart1"/>
    <dgm:cxn modelId="{98A1291C-9DCE-4F69-A915-B583DAD20F97}" type="presParOf" srcId="{52B68CAB-6BFD-496C-8F3B-DDBC2EFDBDDB}" destId="{6BE4360E-C9D3-482D-8C96-F12FA92BB7AC}" srcOrd="2" destOrd="0" presId="urn:microsoft.com/office/officeart/2005/8/layout/orgChart1"/>
    <dgm:cxn modelId="{A5965E8F-7A0E-4494-A97C-DF20BC29FC2E}" type="presParOf" srcId="{52B68CAB-6BFD-496C-8F3B-DDBC2EFDBDDB}" destId="{02B69167-2DAB-4A68-AC58-10CDCC1B1B12}" srcOrd="3" destOrd="0" presId="urn:microsoft.com/office/officeart/2005/8/layout/orgChart1"/>
    <dgm:cxn modelId="{88FE6004-9ABF-48D2-8B2D-741E8CE4BA67}" type="presParOf" srcId="{02B69167-2DAB-4A68-AC58-10CDCC1B1B12}" destId="{C5A7F06F-D9B1-4049-B0F8-11BCDE6E6E4D}" srcOrd="0" destOrd="0" presId="urn:microsoft.com/office/officeart/2005/8/layout/orgChart1"/>
    <dgm:cxn modelId="{42CEAF6B-88B3-4C0B-B4CD-0A9CCF123C5B}" type="presParOf" srcId="{C5A7F06F-D9B1-4049-B0F8-11BCDE6E6E4D}" destId="{2216AE12-7391-475C-97D4-991DE33B12C6}" srcOrd="0" destOrd="0" presId="urn:microsoft.com/office/officeart/2005/8/layout/orgChart1"/>
    <dgm:cxn modelId="{E88031F1-B0A7-44F5-92CA-C10E152378F5}" type="presParOf" srcId="{C5A7F06F-D9B1-4049-B0F8-11BCDE6E6E4D}" destId="{A208A782-3DAD-416C-A02B-15F984ED0684}" srcOrd="1" destOrd="0" presId="urn:microsoft.com/office/officeart/2005/8/layout/orgChart1"/>
    <dgm:cxn modelId="{9CD9B828-9D44-4119-AAB1-7E7DF6A3EF65}" type="presParOf" srcId="{02B69167-2DAB-4A68-AC58-10CDCC1B1B12}" destId="{C2D75DB5-C2AC-4027-9485-BAB115A6DC78}" srcOrd="1" destOrd="0" presId="urn:microsoft.com/office/officeart/2005/8/layout/orgChart1"/>
    <dgm:cxn modelId="{0270E316-F275-4A13-BCEF-F065790E529F}" type="presParOf" srcId="{02B69167-2DAB-4A68-AC58-10CDCC1B1B12}" destId="{D68DEA53-9623-4E68-BBDF-80819CA4A29D}" srcOrd="2" destOrd="0" presId="urn:microsoft.com/office/officeart/2005/8/layout/orgChart1"/>
    <dgm:cxn modelId="{FC13FDD0-BBF5-46E6-B60E-9B7E483227FC}" type="presParOf" srcId="{6C09744E-685A-45F7-8FE8-130FD0197F12}" destId="{50FA0E0F-4C5F-484C-9EB8-D4722124C53C}" srcOrd="2" destOrd="0" presId="urn:microsoft.com/office/officeart/2005/8/layout/orgChart1"/>
    <dgm:cxn modelId="{F114B297-70BB-4470-ACDA-E3CFA16CB5D0}" type="presParOf" srcId="{E22A7410-BC1C-4E14-A6B2-58D5A0B3529F}" destId="{0D094EAF-3F3A-476F-AA3D-DF2C5B03534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E4360E-C9D3-482D-8C96-F12FA92BB7AC}">
      <dsp:nvSpPr>
        <dsp:cNvPr id="0" name=""/>
        <dsp:cNvSpPr/>
      </dsp:nvSpPr>
      <dsp:spPr>
        <a:xfrm>
          <a:off x="5283517" y="1956877"/>
          <a:ext cx="242420" cy="189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0879"/>
              </a:lnTo>
              <a:lnTo>
                <a:pt x="242420" y="189087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1579FF-5340-40DD-9D99-819532607109}">
      <dsp:nvSpPr>
        <dsp:cNvPr id="0" name=""/>
        <dsp:cNvSpPr/>
      </dsp:nvSpPr>
      <dsp:spPr>
        <a:xfrm>
          <a:off x="5283517" y="1956877"/>
          <a:ext cx="242420" cy="7434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3422"/>
              </a:lnTo>
              <a:lnTo>
                <a:pt x="242420" y="74342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851A69-C4DF-4D8F-A13F-3B2573D4753F}">
      <dsp:nvSpPr>
        <dsp:cNvPr id="0" name=""/>
        <dsp:cNvSpPr/>
      </dsp:nvSpPr>
      <dsp:spPr>
        <a:xfrm>
          <a:off x="3974446" y="809420"/>
          <a:ext cx="1955525" cy="3393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694"/>
              </a:lnTo>
              <a:lnTo>
                <a:pt x="1955525" y="169694"/>
              </a:lnTo>
              <a:lnTo>
                <a:pt x="1955525" y="33938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EF74CD-C10D-4770-ABA5-6824776482EF}">
      <dsp:nvSpPr>
        <dsp:cNvPr id="0" name=""/>
        <dsp:cNvSpPr/>
      </dsp:nvSpPr>
      <dsp:spPr>
        <a:xfrm>
          <a:off x="3327992" y="1956877"/>
          <a:ext cx="242420" cy="30383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8336"/>
              </a:lnTo>
              <a:lnTo>
                <a:pt x="242420" y="30383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C5A807-2B44-4672-BC49-14F280629E0B}">
      <dsp:nvSpPr>
        <dsp:cNvPr id="0" name=""/>
        <dsp:cNvSpPr/>
      </dsp:nvSpPr>
      <dsp:spPr>
        <a:xfrm>
          <a:off x="3327992" y="1956877"/>
          <a:ext cx="242420" cy="189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0879"/>
              </a:lnTo>
              <a:lnTo>
                <a:pt x="242420" y="189087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455AE7-3503-4658-BA68-097EF9EFD797}">
      <dsp:nvSpPr>
        <dsp:cNvPr id="0" name=""/>
        <dsp:cNvSpPr/>
      </dsp:nvSpPr>
      <dsp:spPr>
        <a:xfrm>
          <a:off x="3327992" y="1956877"/>
          <a:ext cx="242420" cy="7434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3422"/>
              </a:lnTo>
              <a:lnTo>
                <a:pt x="242420" y="74342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487760-9025-4934-A467-EFD760AF6428}">
      <dsp:nvSpPr>
        <dsp:cNvPr id="0" name=""/>
        <dsp:cNvSpPr/>
      </dsp:nvSpPr>
      <dsp:spPr>
        <a:xfrm>
          <a:off x="3928726" y="809420"/>
          <a:ext cx="91440" cy="3393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938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A2BE0-48B1-4DD6-9D52-3CC2B02F391B}">
      <dsp:nvSpPr>
        <dsp:cNvPr id="0" name=""/>
        <dsp:cNvSpPr/>
      </dsp:nvSpPr>
      <dsp:spPr>
        <a:xfrm>
          <a:off x="1372467" y="1956877"/>
          <a:ext cx="242420" cy="189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0879"/>
              </a:lnTo>
              <a:lnTo>
                <a:pt x="242420" y="189087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493A30-1E6A-48A7-B5E2-EA8D4A976BBE}">
      <dsp:nvSpPr>
        <dsp:cNvPr id="0" name=""/>
        <dsp:cNvSpPr/>
      </dsp:nvSpPr>
      <dsp:spPr>
        <a:xfrm>
          <a:off x="1372467" y="1956877"/>
          <a:ext cx="242420" cy="7434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3422"/>
              </a:lnTo>
              <a:lnTo>
                <a:pt x="242420" y="74342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BB6119-5051-40A0-9EB8-C9379F7E6F1C}">
      <dsp:nvSpPr>
        <dsp:cNvPr id="0" name=""/>
        <dsp:cNvSpPr/>
      </dsp:nvSpPr>
      <dsp:spPr>
        <a:xfrm>
          <a:off x="2018921" y="809420"/>
          <a:ext cx="1955525" cy="339388"/>
        </a:xfrm>
        <a:custGeom>
          <a:avLst/>
          <a:gdLst/>
          <a:ahLst/>
          <a:cxnLst/>
          <a:rect l="0" t="0" r="0" b="0"/>
          <a:pathLst>
            <a:path>
              <a:moveTo>
                <a:pt x="1955525" y="0"/>
              </a:moveTo>
              <a:lnTo>
                <a:pt x="1955525" y="169694"/>
              </a:lnTo>
              <a:lnTo>
                <a:pt x="0" y="169694"/>
              </a:lnTo>
              <a:lnTo>
                <a:pt x="0" y="33938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87B06B-AD11-4EBF-9855-C8277AA72DF3}">
      <dsp:nvSpPr>
        <dsp:cNvPr id="0" name=""/>
        <dsp:cNvSpPr/>
      </dsp:nvSpPr>
      <dsp:spPr>
        <a:xfrm>
          <a:off x="3166378" y="1351"/>
          <a:ext cx="1616136" cy="8080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Методы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66378" y="1351"/>
        <a:ext cx="1616136" cy="808068"/>
      </dsp:txXfrm>
    </dsp:sp>
    <dsp:sp modelId="{1DE9B7D7-1A6C-4924-9340-CA884B868858}">
      <dsp:nvSpPr>
        <dsp:cNvPr id="0" name=""/>
        <dsp:cNvSpPr/>
      </dsp:nvSpPr>
      <dsp:spPr>
        <a:xfrm>
          <a:off x="1210853" y="1148808"/>
          <a:ext cx="1616136" cy="8080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Наглядные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10853" y="1148808"/>
        <a:ext cx="1616136" cy="808068"/>
      </dsp:txXfrm>
    </dsp:sp>
    <dsp:sp modelId="{85FC7BD2-9EA6-498A-8824-67379D268BF4}">
      <dsp:nvSpPr>
        <dsp:cNvPr id="0" name=""/>
        <dsp:cNvSpPr/>
      </dsp:nvSpPr>
      <dsp:spPr>
        <a:xfrm>
          <a:off x="1614887" y="2296265"/>
          <a:ext cx="1616136" cy="8080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Наблюдение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14887" y="2296265"/>
        <a:ext cx="1616136" cy="808068"/>
      </dsp:txXfrm>
    </dsp:sp>
    <dsp:sp modelId="{505F8B74-549F-472E-B4DD-06BF948068F8}">
      <dsp:nvSpPr>
        <dsp:cNvPr id="0" name=""/>
        <dsp:cNvSpPr/>
      </dsp:nvSpPr>
      <dsp:spPr>
        <a:xfrm>
          <a:off x="1614887" y="3443722"/>
          <a:ext cx="1616136" cy="8080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Рассматривание иллюстраций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14887" y="3443722"/>
        <a:ext cx="1616136" cy="808068"/>
      </dsp:txXfrm>
    </dsp:sp>
    <dsp:sp modelId="{F9B58E3A-C45D-4E71-82C8-17309E32F578}">
      <dsp:nvSpPr>
        <dsp:cNvPr id="0" name=""/>
        <dsp:cNvSpPr/>
      </dsp:nvSpPr>
      <dsp:spPr>
        <a:xfrm>
          <a:off x="3166378" y="1148808"/>
          <a:ext cx="1616136" cy="8080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Практические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66378" y="1148808"/>
        <a:ext cx="1616136" cy="808068"/>
      </dsp:txXfrm>
    </dsp:sp>
    <dsp:sp modelId="{054E6214-8F86-466B-9600-9B3C65D3C972}">
      <dsp:nvSpPr>
        <dsp:cNvPr id="0" name=""/>
        <dsp:cNvSpPr/>
      </dsp:nvSpPr>
      <dsp:spPr>
        <a:xfrm>
          <a:off x="3570412" y="2296265"/>
          <a:ext cx="1616136" cy="8080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Дидактические игры/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Подвижные игры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70412" y="2296265"/>
        <a:ext cx="1616136" cy="808068"/>
      </dsp:txXfrm>
    </dsp:sp>
    <dsp:sp modelId="{434684C1-EDA7-4FA9-88F0-C4709AFD3047}">
      <dsp:nvSpPr>
        <dsp:cNvPr id="0" name=""/>
        <dsp:cNvSpPr/>
      </dsp:nvSpPr>
      <dsp:spPr>
        <a:xfrm>
          <a:off x="3570412" y="3443722"/>
          <a:ext cx="1616136" cy="8080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Трудовые поручения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70412" y="3443722"/>
        <a:ext cx="1616136" cy="808068"/>
      </dsp:txXfrm>
    </dsp:sp>
    <dsp:sp modelId="{8EDDA3EA-59F9-4D6A-9601-0969D7C788C0}">
      <dsp:nvSpPr>
        <dsp:cNvPr id="0" name=""/>
        <dsp:cNvSpPr/>
      </dsp:nvSpPr>
      <dsp:spPr>
        <a:xfrm>
          <a:off x="3570412" y="4591179"/>
          <a:ext cx="1616136" cy="8080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Экскурсия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70412" y="4591179"/>
        <a:ext cx="1616136" cy="808068"/>
      </dsp:txXfrm>
    </dsp:sp>
    <dsp:sp modelId="{9D397D9E-D2DA-4EFE-9193-68A7FF0F5A5C}">
      <dsp:nvSpPr>
        <dsp:cNvPr id="0" name=""/>
        <dsp:cNvSpPr/>
      </dsp:nvSpPr>
      <dsp:spPr>
        <a:xfrm>
          <a:off x="5121903" y="1148808"/>
          <a:ext cx="1616136" cy="8080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Словесные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21903" y="1148808"/>
        <a:ext cx="1616136" cy="808068"/>
      </dsp:txXfrm>
    </dsp:sp>
    <dsp:sp modelId="{E8EBE4E2-FA1B-47AB-B642-D13F20E5DACD}">
      <dsp:nvSpPr>
        <dsp:cNvPr id="0" name=""/>
        <dsp:cNvSpPr/>
      </dsp:nvSpPr>
      <dsp:spPr>
        <a:xfrm>
          <a:off x="5525938" y="2296265"/>
          <a:ext cx="1616136" cy="8080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Беседы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25938" y="2296265"/>
        <a:ext cx="1616136" cy="808068"/>
      </dsp:txXfrm>
    </dsp:sp>
    <dsp:sp modelId="{2216AE12-7391-475C-97D4-991DE33B12C6}">
      <dsp:nvSpPr>
        <dsp:cNvPr id="0" name=""/>
        <dsp:cNvSpPr/>
      </dsp:nvSpPr>
      <dsp:spPr>
        <a:xfrm>
          <a:off x="5525938" y="3443722"/>
          <a:ext cx="1616136" cy="8080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Чтение художественно литературы по теме исследования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25938" y="3443722"/>
        <a:ext cx="1616136" cy="8080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963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579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569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978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79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713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24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299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761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261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125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219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16632"/>
            <a:ext cx="5826719" cy="566182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МДОУ комбинированного вида №25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85411" y="4797152"/>
            <a:ext cx="5826719" cy="1096899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Батраков Иван</a:t>
            </a:r>
            <a:b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Тышик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Николаевна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63688" y="2852936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работа: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«Растения нашего участка и моего двора»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264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799288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исследования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настоящее время, вопросы, связанные с экологическим воспитанием, с умением любоваться красотой природы и сохранять ее, приобретают все большее общественное  значение. В качестве основополагающего фактора интеграции социальных и педагогических условий в патриотическом воспитании дошкольников мы рассматриваем региональный компонент. При этом акцент делаем на воспитание любви к родному дому, природе, к Родине.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Проведенная диагностика по разделу «Познавательное развитие» в старшей группе помогли выявить пробелы в представлении детей  о растительном мире нашего участка, своего двора. Задача педагога и родителей, как можно раньше пробудить в детях любовь к родной земле, с первых шагов формировать у детей данные черты характера. Так что данный проект актуален.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прогулках и беседах у одного из воспитанников возникло желание создать свой гербарий, из чего вытекает наша цель исследовательского проекта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555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649"/>
            <a:ext cx="352839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База исследования: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территория МДОУ № 25, г. Комсомольска-на-Амуре, двор дома по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адресу: ул. Пионерская 9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Продолжительность: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средней продолжительности 2 месяца (</a:t>
            </a:r>
            <a:r>
              <a:rPr lang="ru-RU" sz="1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1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1.08.2024-30.09.2024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16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проекта: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азвить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познавательный интерес к природе родного города в процессе исследовательской деятельности. </a:t>
            </a:r>
          </a:p>
          <a:p>
            <a:pPr indent="457200"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4572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сформировать у детей четкие представления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растительности нашего участка и своего двора; 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4572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у детей любознательность к миру живой природы, желание наблюдать, исследовать, получать навыки через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поисково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исследовательскую деятельность; 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4572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бережное отношение к природе.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933056"/>
            <a:ext cx="3672408" cy="2568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C:\Users\User\Downloads\IMG_13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77609" y="708308"/>
            <a:ext cx="3581268" cy="2685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8629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101123161"/>
              </p:ext>
            </p:extLst>
          </p:nvPr>
        </p:nvGraphicFramePr>
        <p:xfrm>
          <a:off x="467544" y="836712"/>
          <a:ext cx="835292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70844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88640"/>
            <a:ext cx="882047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</a:p>
          <a:p>
            <a:pPr indent="457200"/>
            <a:r>
              <a:rPr lang="ru-RU" sz="16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Подготовительный: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разработка плана реализации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привлечение родителей к совместной деятельности с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ребенком;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подборка и систематизация методической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литературы.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Основной: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ситуативный разговор – обсуждение проблемного вопроса «Что растет на нашем участке?»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беседы на тему: «Строение и значение растений», «Растительный мир – это легкие нашей планеты», «Как мы бережем природу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?»;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рассматривание альбомов и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иллюстраций;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экскурсия в краеведческий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музей;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целевые прогулки по территории детского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сада;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чтение литературных произведений по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теме;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НОД «Растения нашего города», «Лекарственные растения нашего участка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рисование «Деревья летом и зимой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знакомство с красной книгой – «Природа Хабаровского края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-индивидуальная работа с Иваном по сбору листьев для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гербария;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-индивидуальная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по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поисково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исследовательской деятельности: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узнавание по запаху засушенных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растений;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дидактические игры: «Назови части растения», «Четвертый лишний», «Угадай растение по описанию», «Что забыл нарисовать художник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Заключительный: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представление готового продукта  «Гербария» детям всей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группы.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069070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8" t="15102" r="12811" b="39592"/>
          <a:stretch/>
        </p:blipFill>
        <p:spPr bwMode="auto">
          <a:xfrm>
            <a:off x="2626448" y="2166339"/>
            <a:ext cx="3816220" cy="3107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22" y="990170"/>
            <a:ext cx="2279103" cy="2352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405546" y="-159608"/>
            <a:ext cx="1969993" cy="2517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8"/>
            <a:ext cx="2308275" cy="2505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9" b="31702"/>
          <a:stretch/>
        </p:blipFill>
        <p:spPr bwMode="auto">
          <a:xfrm>
            <a:off x="6442668" y="128906"/>
            <a:ext cx="2308919" cy="1996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7" t="17551" r="25717" b="35510"/>
          <a:stretch/>
        </p:blipFill>
        <p:spPr bwMode="auto">
          <a:xfrm>
            <a:off x="6876256" y="2348880"/>
            <a:ext cx="1945851" cy="1894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7" t="14286" r="12820" b="21360"/>
          <a:stretch/>
        </p:blipFill>
        <p:spPr bwMode="auto">
          <a:xfrm>
            <a:off x="6758652" y="4365104"/>
            <a:ext cx="1992935" cy="2252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554338" y="5445224"/>
            <a:ext cx="3960439" cy="64807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Готовый продукт исследования </a:t>
            </a:r>
            <a:b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Растения нашего участка и моего двора»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182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48680"/>
            <a:ext cx="7416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Итогом исследовательской работы стало: </a:t>
            </a:r>
          </a:p>
          <a:p>
            <a:pPr marL="342900" indent="-342900" algn="ctr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закрепились знания о растениях родного края;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У дошкольника началось формирование навыка самостоятельного поиска материала при помощи педагога и родителей, Интернет-ресурсов и книжной литературой;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Были составлены рекомендации по защите растительного мира г. Комсомольска-на-Амуре, которые будут использоваться в педагогическом процессе ДОУ.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35" y="3063280"/>
            <a:ext cx="3751040" cy="2578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84580"/>
            <a:ext cx="3806190" cy="2578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9696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900" y="188640"/>
            <a:ext cx="8712968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используемой литературы: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Шорыгина Т. А. Беседы о Дальнем Востоке: Методические рекомендации. – М.: ТЦ Сфера, 2010.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Иванова А. И. экологические наблюдения и эксперименты в детском саду. Мир растений. Пособие для работников дошкольных учреждений. – М.: ТЦ Сфера, 2004.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Бабкина С. В. Экология дальневосточного региона: Учебное пособие. – Комсомольск – на- Амуре: Издательство Комсомольского – на – Амуре государственного педагогического университета, 2006.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Бородина Е. а., Дзюба Л. В. Экскурсии по паркам и скверам как средство экологического воспитания. Учебное пособие. Комсомольск – на – Амуре: Издательство Комсомольского – на – Амуре государственного педагогического университета, 2000.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Тихонова А. Е. Твой родной край. Книга для внеклассного чтения младших школьников Хабаровского края. Хабаровск: Книжное издательство,1982.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Ван В. М., Бабкина С. В. Определитель деревянистых растений окрестностей г. Комсомольска – на - Амуре. Комсомольск – на – Амуре: Издательство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Горкомприрода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1997.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Государственный образовательный стандарт дошкольного образовании  утвержден приказом Министерства образования и науки Российской Федерации от 17 октября 2013г., №1155 / Министерство образования и науки Российской Федерации. – Москва: 2013г.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8659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powerpointstore.com_20</Template>
  <TotalTime>206</TotalTime>
  <Words>522</Words>
  <Application>Microsoft Office PowerPoint</Application>
  <PresentationFormat>Экран (4:3)</PresentationFormat>
  <Paragraphs>60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Symbol</vt:lpstr>
      <vt:lpstr>Times New Roman</vt:lpstr>
      <vt:lpstr>Тема Office</vt:lpstr>
      <vt:lpstr>   МДОУ комбинированного вида №25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Растения нашего участка и моего двора.</dc:title>
  <dc:creator>Александр</dc:creator>
  <cp:lastModifiedBy>DEXP</cp:lastModifiedBy>
  <cp:revision>17</cp:revision>
  <dcterms:created xsi:type="dcterms:W3CDTF">2022-12-04T09:54:35Z</dcterms:created>
  <dcterms:modified xsi:type="dcterms:W3CDTF">2025-04-02T08:41:55Z</dcterms:modified>
</cp:coreProperties>
</file>