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60" r:id="rId5"/>
    <p:sldId id="275" r:id="rId6"/>
    <p:sldId id="276" r:id="rId7"/>
    <p:sldId id="263" r:id="rId8"/>
    <p:sldId id="274" r:id="rId9"/>
    <p:sldId id="279" r:id="rId10"/>
    <p:sldId id="270" r:id="rId11"/>
    <p:sldId id="266" r:id="rId12"/>
    <p:sldId id="262" r:id="rId13"/>
    <p:sldId id="284" r:id="rId14"/>
    <p:sldId id="259" r:id="rId15"/>
    <p:sldId id="282" r:id="rId16"/>
    <p:sldId id="283" r:id="rId17"/>
    <p:sldId id="278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Экологический </a:t>
            </a:r>
            <a:r>
              <a:rPr lang="ru-RU" dirty="0" smtClean="0"/>
              <a:t>проект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«Кормушка для птиц»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marL="137160" indent="0" algn="r">
              <a:buNone/>
            </a:pPr>
            <a:endParaRPr lang="ru-RU" dirty="0" smtClean="0"/>
          </a:p>
          <a:p>
            <a:pPr marL="137160" indent="0" algn="r">
              <a:buNone/>
            </a:pPr>
            <a:endParaRPr lang="ru-RU" dirty="0"/>
          </a:p>
          <a:p>
            <a:pPr marL="137160" indent="0" algn="r">
              <a:buNone/>
            </a:pPr>
            <a:r>
              <a:rPr lang="ru-RU" dirty="0" smtClean="0"/>
              <a:t>Подготовили: Аббазова М.Н.</a:t>
            </a:r>
          </a:p>
          <a:p>
            <a:pPr marL="137160" indent="0" algn="r">
              <a:buNone/>
            </a:pPr>
            <a:r>
              <a:rPr lang="ru-RU" dirty="0" err="1" smtClean="0"/>
              <a:t>Сайфутдинова</a:t>
            </a:r>
            <a:r>
              <a:rPr lang="ru-RU" dirty="0" smtClean="0"/>
              <a:t> А.Х</a:t>
            </a:r>
            <a:endParaRPr lang="ru-RU" dirty="0"/>
          </a:p>
        </p:txBody>
      </p:sp>
      <p:pic>
        <p:nvPicPr>
          <p:cNvPr id="1026" name="Picture 2" descr="D:\Users\1\Desktop\1613625584_36-p-fon-dlya-prezentatsii-ptitsi-zimoi-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048" y="2132856"/>
            <a:ext cx="4176464" cy="2582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Users\1\Downloads\IMG-058ea4de71173489a0fcf2ddab9a59b1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3986538"/>
            <a:ext cx="2520280" cy="238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35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Акция: «Кормушка для птиц»</a:t>
            </a: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0848"/>
            <a:ext cx="2702718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3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3132815" cy="234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3176113" cy="237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586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420847" cy="256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336037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72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1\Downloads\IMG_20211215_13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68760"/>
            <a:ext cx="4804833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81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4804833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869160"/>
            <a:ext cx="187166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23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2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Наблюдение за </a:t>
            </a:r>
            <a:r>
              <a:rPr lang="ru-RU" sz="2800" dirty="0" smtClean="0"/>
              <a:t>птицами</a:t>
            </a:r>
            <a:br>
              <a:rPr lang="ru-RU" sz="2800" dirty="0" smtClean="0"/>
            </a:br>
            <a:r>
              <a:rPr lang="ru-RU" sz="2800" dirty="0" smtClean="0"/>
              <a:t>подкормка птиц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3435949" cy="2953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3206750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78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Users\1\Downloads\IMG_20201218_110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2880320" cy="384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2664296" cy="3809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D:\Users\1\Desktop\depositphotos_218022138-stock-photo-great-tit-isolated-white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324" y="4869160"/>
            <a:ext cx="1872208" cy="126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94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Результаты: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72816"/>
            <a:ext cx="6196405" cy="395025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кормушек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 детей за активное участие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кормушек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детского сада и во дворах города.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подкармливать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 зимой в детском саду и дома.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любознательности, творческих способностей, познавательной активности, коммуникативных навыков.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родителей в реализации проекта. Повысилась активная родительская позиция оказания помощи зимующим птицам.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2279544" cy="161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82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883225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Список </a:t>
            </a:r>
            <a:r>
              <a:rPr lang="ru-RU" sz="3100" dirty="0"/>
              <a:t>источников: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844824"/>
            <a:ext cx="6255797" cy="3878245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1.Горбатенко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О.Ф. Система экологического образования в дошкольных образовательных учреждениях: информационно-методические материалы, разработка занятий по разделу «Мир природы», утренники, викторины, игры.- 2-е изд., стереотип./авт.-сост. О.Ф. Горбатенко.- Волгоград: Учитель,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2008.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2.Дыбина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О.Б. Ребенок и окружающий мир. – М.: Мозаика-Синтез,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2009.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3.Евдокимова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Е.С.,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Додокина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Н.В., Кудрявцева Е.А. Детский сад и семья: методика работы с родителями. – М.: Мозаика-Синтез,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571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980728"/>
            <a:ext cx="6965245" cy="1944216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Цель</a:t>
            </a:r>
            <a:r>
              <a:rPr lang="ru-RU" sz="2400" b="1" dirty="0"/>
              <a:t>:</a:t>
            </a:r>
            <a:r>
              <a:rPr lang="ru-RU" sz="2400" dirty="0"/>
              <a:t>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Закрепить </a:t>
            </a:r>
            <a:r>
              <a:rPr lang="ru-RU" sz="2400" dirty="0"/>
              <a:t>представления дошкольников о зимующих птицах, их образе жизни, о связи с окружающей средой, роли человека в </a:t>
            </a:r>
            <a:r>
              <a:rPr lang="ru-RU" sz="2400" dirty="0">
                <a:effectLst/>
              </a:rPr>
              <a:t>жизни</a:t>
            </a:r>
            <a:r>
              <a:rPr lang="ru-RU" sz="2400" dirty="0"/>
              <a:t> </a:t>
            </a:r>
            <a:r>
              <a:rPr lang="ru-RU" sz="2400" dirty="0" smtClean="0"/>
              <a:t>птиц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3212976"/>
            <a:ext cx="7931224" cy="3096384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13716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Обобщить знания детей, полученные при наблюдении за повадками птиц  </a:t>
            </a:r>
          </a:p>
          <a:p>
            <a:pPr marL="13716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Научить детей правильно их подкармливать</a:t>
            </a:r>
          </a:p>
          <a:p>
            <a:pPr marL="13716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Воспитывать заботливое отношение к птицам, вызвать желание помогать в трудных зимних условиях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162730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2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844824"/>
            <a:ext cx="5679733" cy="3878245"/>
          </a:xfrm>
        </p:spPr>
        <p:txBody>
          <a:bodyPr>
            <a:normAutofit/>
          </a:bodyPr>
          <a:lstStyle/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Calibri"/>
                <a:ea typeface="Calibri"/>
                <a:cs typeface="Times New Roman"/>
              </a:rPr>
              <a:t>Участники проекта: </a:t>
            </a:r>
            <a:endParaRPr lang="ru-RU" b="1" dirty="0" smtClean="0">
              <a:latin typeface="Calibri"/>
              <a:ea typeface="Calibri"/>
              <a:cs typeface="Times New Roman"/>
            </a:endParaRPr>
          </a:p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latin typeface="Calibri"/>
                <a:ea typeface="Calibri"/>
                <a:cs typeface="Times New Roman"/>
              </a:rPr>
              <a:t>-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дети</a:t>
            </a:r>
            <a:r>
              <a:rPr lang="ru-RU" dirty="0">
                <a:latin typeface="Calibri"/>
                <a:ea typeface="Calibri"/>
                <a:cs typeface="Times New Roman"/>
              </a:rPr>
              <a:t> старшей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группы «Бельчата» </a:t>
            </a:r>
          </a:p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-родители воспитанников</a:t>
            </a:r>
          </a:p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 -воспитатели</a:t>
            </a:r>
            <a:r>
              <a:rPr lang="ru-RU" dirty="0">
                <a:latin typeface="Calibri"/>
                <a:ea typeface="Calibri"/>
                <a:cs typeface="Times New Roman"/>
              </a:rPr>
              <a:t> 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группы «Бельчата»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latin typeface="Calibri"/>
                <a:ea typeface="Calibri"/>
                <a:cs typeface="Times New Roman"/>
              </a:rPr>
              <a:t>Вид</a:t>
            </a:r>
            <a:r>
              <a:rPr lang="ru-RU" dirty="0">
                <a:latin typeface="Calibri"/>
                <a:ea typeface="Calibri"/>
                <a:cs typeface="Times New Roman"/>
              </a:rPr>
              <a:t> </a:t>
            </a:r>
            <a:r>
              <a:rPr lang="ru-RU" b="1" dirty="0">
                <a:latin typeface="Calibri"/>
                <a:ea typeface="Calibri"/>
                <a:cs typeface="Times New Roman"/>
              </a:rPr>
              <a:t>проекта</a:t>
            </a:r>
            <a:r>
              <a:rPr lang="ru-RU" dirty="0">
                <a:latin typeface="Calibri"/>
                <a:ea typeface="Calibri"/>
                <a:cs typeface="Times New Roman"/>
              </a:rPr>
              <a:t>: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краткосрочный</a:t>
            </a:r>
          </a:p>
          <a:p>
            <a:pPr marL="13716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latin typeface="Calibri"/>
                <a:ea typeface="Calibri"/>
                <a:cs typeface="Times New Roman"/>
              </a:rPr>
              <a:t>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3074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0125"/>
            <a:ext cx="1733178" cy="122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50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2"/>
          </a:xfrm>
        </p:spPr>
        <p:txBody>
          <a:bodyPr>
            <a:normAutofit/>
          </a:bodyPr>
          <a:lstStyle/>
          <a:p>
            <a:r>
              <a:rPr lang="ru-RU" sz="2800" dirty="0"/>
              <a:t>Этапы реализации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2"/>
            <a:ext cx="6471821" cy="4166277"/>
          </a:xfrm>
        </p:spPr>
        <p:txBody>
          <a:bodyPr>
            <a:normAutofit fontScale="62500" lnSpcReduction="20000"/>
          </a:bodyPr>
          <a:lstStyle/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этап – подготовительный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детьми по проблеме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цели и задач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необходимых условий для реализации проекта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этап – основной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«Зимующие птицы»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 детьми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на прогулке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подвижных игр: «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Снегири», «Воробушки и кот», «Зимующие и перелетные птицы», «Воробушки и автомобиль», «Совушка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None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Проведение дидактических игр: «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Один-много», «Назови ласково», «Счёт птиц», «Четвертый лишний»,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«Угадай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птицу по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описанию», 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«Чей хвост?», «Кто что ест», «Узнай по голосу», «Что едят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птицы»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 детям (заучивание стихов, загадывание загадок по теме)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картин, рисование рисунков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None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 «Кормушка для птиц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Совместная работа детей и родителей 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None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НОД аппликация «</a:t>
            </a: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Синицы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«Снегири»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«Птица»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 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консультаций для </a:t>
            </a:r>
            <a:r>
              <a:rPr lang="ru-RU" sz="2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endParaRPr lang="ru-RU" sz="2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этап-заключительный</a:t>
            </a:r>
          </a:p>
          <a:p>
            <a:pPr marL="0" lvl="0" indent="0" algn="just">
              <a:spcBef>
                <a:spcPts val="0"/>
              </a:spcBef>
              <a:buClr>
                <a:srgbClr val="AA2B1E"/>
              </a:buClr>
              <a:buSzPct val="85000"/>
              <a:buNone/>
            </a:pPr>
            <a:r>
              <a:rPr lang="ru-RU" sz="2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результатов по реализации проекта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93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59519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Интерактивные игры:</a:t>
            </a:r>
            <a:endParaRPr lang="ru-RU" sz="36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4908475" cy="4260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088232" cy="147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92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8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Аппликация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62473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309242" cy="163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29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132856"/>
            <a:ext cx="4126336" cy="308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D:\Users\1\Desktop\6531a22f6f39aca4cb37f6a5bcaef13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9"/>
            <a:ext cx="2160240" cy="15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2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Лепка из пластилина: </a:t>
            </a:r>
            <a:r>
              <a:rPr lang="ru-RU" sz="2000" dirty="0" smtClean="0"/>
              <a:t>«Снегирь»: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Цель: учить детей передавать образ птицы путем использования разнообразных способов лепки.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360040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D:\Users\1\Desktop\6531a22f6f39aca4cb37f6a5bcaef13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35023"/>
            <a:ext cx="2319561" cy="164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03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811217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Оригами </a:t>
            </a:r>
            <a:br>
              <a:rPr lang="ru-RU" sz="2400" dirty="0" smtClean="0"/>
            </a:br>
            <a:r>
              <a:rPr lang="ru-RU" sz="2400" dirty="0" smtClean="0"/>
              <a:t>Закреплять </a:t>
            </a:r>
            <a:r>
              <a:rPr lang="ru-RU" sz="2400" dirty="0"/>
              <a:t>знания о домашних птицах.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64904"/>
            <a:ext cx="2706859" cy="203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76872"/>
            <a:ext cx="2268537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58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136</TotalTime>
  <Words>383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Кнопка</vt:lpstr>
      <vt:lpstr>Экологический проект  «Кормушка для птиц»</vt:lpstr>
      <vt:lpstr> Цель:  Закрепить представления дошкольников о зимующих птицах, их образе жизни, о связи с окружающей средой, роли человека в жизни птиц</vt:lpstr>
      <vt:lpstr>Презентация PowerPoint</vt:lpstr>
      <vt:lpstr>Этапы реализации проекта:</vt:lpstr>
      <vt:lpstr>Интерактивные игры:</vt:lpstr>
      <vt:lpstr>Аппликация</vt:lpstr>
      <vt:lpstr>Презентация PowerPoint</vt:lpstr>
      <vt:lpstr>Лепка из пластилина: «Снегирь»: Цель: учить детей передавать образ птицы путем использования разнообразных способов лепки. </vt:lpstr>
      <vt:lpstr>Оригами  Закреплять знания о домашних птицах.</vt:lpstr>
      <vt:lpstr>Акция: «Кормушка для птиц»</vt:lpstr>
      <vt:lpstr>Презентация PowerPoint</vt:lpstr>
      <vt:lpstr>Презентация PowerPoint</vt:lpstr>
      <vt:lpstr>Презентация PowerPoint</vt:lpstr>
      <vt:lpstr>Презентация PowerPoint</vt:lpstr>
      <vt:lpstr>Наблюдение за птицами подкормка птиц</vt:lpstr>
      <vt:lpstr>Презентация PowerPoint</vt:lpstr>
      <vt:lpstr>Результаты:</vt:lpstr>
      <vt:lpstr> Список источников: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проект  «Кормушка для птиц»</dc:title>
  <dc:creator>1</dc:creator>
  <cp:lastModifiedBy>1</cp:lastModifiedBy>
  <cp:revision>17</cp:revision>
  <dcterms:created xsi:type="dcterms:W3CDTF">2022-02-20T05:10:34Z</dcterms:created>
  <dcterms:modified xsi:type="dcterms:W3CDTF">2022-03-11T11:16:48Z</dcterms:modified>
</cp:coreProperties>
</file>