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9" r:id="rId2"/>
    <p:sldId id="263" r:id="rId3"/>
    <p:sldId id="260" r:id="rId4"/>
    <p:sldId id="266" r:id="rId5"/>
    <p:sldId id="268" r:id="rId6"/>
    <p:sldId id="270" r:id="rId7"/>
    <p:sldId id="272" r:id="rId8"/>
    <p:sldId id="283" r:id="rId9"/>
    <p:sldId id="286" r:id="rId10"/>
    <p:sldId id="285" r:id="rId11"/>
    <p:sldId id="284" r:id="rId12"/>
    <p:sldId id="287" r:id="rId13"/>
    <p:sldId id="274" r:id="rId14"/>
    <p:sldId id="256" r:id="rId15"/>
    <p:sldId id="28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601868"/>
    <a:srgbClr val="602620"/>
    <a:srgbClr val="341490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96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CD9-CA8F-4A17-9FA4-56CE1AD2F715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BDB41-286E-47FA-B001-00951BC7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CD9-CA8F-4A17-9FA4-56CE1AD2F715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BDB41-286E-47FA-B001-00951BC7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CD9-CA8F-4A17-9FA4-56CE1AD2F715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BDB41-286E-47FA-B001-00951BC7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5621430-C35A-4797-852C-4217CE8C9D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8EB15B0-B8AF-474E-84CC-5A0C00B73C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CD9-CA8F-4A17-9FA4-56CE1AD2F715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BDB41-286E-47FA-B001-00951BC7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CD9-CA8F-4A17-9FA4-56CE1AD2F715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BDB41-286E-47FA-B001-00951BC7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CD9-CA8F-4A17-9FA4-56CE1AD2F715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BDB41-286E-47FA-B001-00951BC7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CD9-CA8F-4A17-9FA4-56CE1AD2F715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BDB41-286E-47FA-B001-00951BC7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CD9-CA8F-4A17-9FA4-56CE1AD2F715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BDB41-286E-47FA-B001-00951BC7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CD9-CA8F-4A17-9FA4-56CE1AD2F715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BDB41-286E-47FA-B001-00951BC7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ECD9-CA8F-4A17-9FA4-56CE1AD2F715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BDB41-286E-47FA-B001-00951BC7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3/10/2022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grpSp>
        <p:nvGrpSpPr>
          <p:cNvPr id="3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8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9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0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2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3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5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6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7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9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0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1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3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4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25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6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7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8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9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0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1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4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ABECD9-CA8F-4A17-9FA4-56CE1AD2F715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8DBDB41-286E-47FA-B001-00951BC7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hyperlink" Target="http://www.putidorogi-nn.ru/po-vsemu-svetu/velikie-piramidy-i-bolshoi-sfinks-nasledie-drevnego-tcarstva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57166"/>
            <a:ext cx="9144000" cy="4071966"/>
          </a:xfrm>
        </p:spPr>
        <p:txBody>
          <a:bodyPr>
            <a:noAutofit/>
          </a:bodyPr>
          <a:lstStyle/>
          <a:p>
            <a:pPr algn="ctr"/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>В</a:t>
            </a: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>На конкурс «С книгой по жизни» </a:t>
            </a:r>
            <a:r>
              <a:rPr lang="ru-RU" sz="2800" b="1" spc="5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sz="2800" b="1" spc="5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sz="1600" b="1" spc="5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>.</a:t>
            </a:r>
            <a:endParaRPr lang="ru-RU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1.Книга – источник …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2.Книга книгой, а своим умом…                                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3.Книги читай, а о деле не …                                         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4.Книга - лучший …                                                           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5.С книгой жить – век не…                                              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6.Книга подобна воде: дорогу пробьет…                      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7.Хорошая книга – лучший…                                           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8.Ум без книги - что птица без …                                      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9.Ученье - свет, а не ученье- …                                           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10.Книга - мост в мир …                                                         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34149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34149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341490"/>
                </a:solidFill>
                <a:latin typeface="Times New Roman" pitchFamily="18" charset="0"/>
                <a:cs typeface="Times New Roman" pitchFamily="18" charset="0"/>
              </a:rPr>
              <a:t>Закончите   фразу.</a:t>
            </a:r>
            <a: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341490"/>
                </a:solidFill>
                <a:latin typeface="Monotype Corsiva" pitchFamily="66" charset="0"/>
              </a:rPr>
              <a:t> Закончите фразу</a:t>
            </a:r>
            <a:endParaRPr lang="ru-RU" sz="2400" b="1" dirty="0">
              <a:solidFill>
                <a:srgbClr val="34149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1800" b="1" dirty="0" smtClean="0">
                <a:latin typeface="Monotype Corsiva" pitchFamily="66" charset="0"/>
              </a:rPr>
              <a:t>Музей Сказочной страны ( кому  это принадлежит?</a:t>
            </a:r>
            <a:endParaRPr lang="ru-RU" sz="1800" b="1" dirty="0">
              <a:latin typeface="Monotype Corsiva" pitchFamily="66" charset="0"/>
            </a:endParaRPr>
          </a:p>
        </p:txBody>
      </p:sp>
      <p:pic>
        <p:nvPicPr>
          <p:cNvPr id="3" name="Рисунок 2" descr="http://img0.liveinternet.ru/images/attach/c/2/66/783/66783092_1290174666_877213f3cc6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85728"/>
            <a:ext cx="421481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img0.liveinternet.ru/images/attach/c/5/88/48/88048710_1339079430_05b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3" y="142853"/>
            <a:ext cx="4000527" cy="300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perunica.ru/uploads/posts/2012-04/1333266697_31945e5502ac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857628"/>
            <a:ext cx="442915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content.foto.mail.ru/mail/zakharova.lena/900/i-121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4143380"/>
            <a:ext cx="3852873" cy="2458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9144000" cy="1214446"/>
          </a:xfrm>
        </p:spPr>
        <p:txBody>
          <a:bodyPr/>
          <a:lstStyle/>
          <a:p>
            <a:pPr algn="ctr"/>
            <a:r>
              <a:rPr lang="ru-RU" sz="5400" dirty="0" smtClean="0">
                <a:solidFill>
                  <a:srgbClr val="7030A0"/>
                </a:solidFill>
                <a:latin typeface="Monotype Corsiva" pitchFamily="66" charset="0"/>
              </a:rPr>
              <a:t>А это, кому принадлежит?</a:t>
            </a:r>
            <a:endParaRPr lang="ru-RU" sz="54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http://ustadzaris.com/wp-content/uploads/2012/06/panah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4071942"/>
            <a:ext cx="271464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6-tub-ru.yandex.net/i?id=340064105-37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5" y="1571612"/>
            <a:ext cx="264320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tatic7.depositphotos.com/1174085/739/i/450/depositphotos_7399584-Fishing-nets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1571613"/>
            <a:ext cx="5143536" cy="2714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stat16.privet.ru/lr/0b03f1f6379b16c02078a55e44101c7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4500570"/>
            <a:ext cx="4500594" cy="221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761052550747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74632"/>
          </a:xfrm>
        </p:spPr>
      </p:pic>
      <p:sp>
        <p:nvSpPr>
          <p:cNvPr id="9" name="TextBox 8"/>
          <p:cNvSpPr txBox="1"/>
          <p:nvPr/>
        </p:nvSpPr>
        <p:spPr>
          <a:xfrm>
            <a:off x="539552" y="4509120"/>
            <a:ext cx="3888432" cy="830997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sz="24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Помогите героям найти вещи и предметы</a:t>
            </a:r>
            <a:endParaRPr lang="ru-RU" sz="24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picsdesktop.com/food/640x480/www.PicsDesktop.com_3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9" y="214291"/>
            <a:ext cx="3714775" cy="25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e220v.by/grand/products/Sap022b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285728"/>
            <a:ext cx="428628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gremi.ru/images/gremi-catalog-100x100_0/item/2020323433514F464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857628"/>
            <a:ext cx="3929090" cy="3000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Ольга\Desktop\Тютчев\img_light_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1"/>
            <a:ext cx="7772400" cy="1357322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24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/>
            </a:r>
            <a:br>
              <a:rPr lang="ru-RU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</a:br>
            <a:r>
              <a:rPr lang="ru-RU" sz="2800" i="1" dirty="0"/>
              <a:t/>
            </a:r>
            <a:br>
              <a:rPr lang="ru-RU" sz="2800" i="1" dirty="0"/>
            </a:br>
            <a:endParaRPr lang="ru-RU" sz="2800" dirty="0"/>
          </a:p>
        </p:txBody>
      </p:sp>
      <p:pic>
        <p:nvPicPr>
          <p:cNvPr id="4" name="Рисунок 3" descr="http://ic.pics.livejournal.com/tanjand/44781189/13331597/13331597_origina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6"/>
            <a:ext cx="4756163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214942" y="0"/>
            <a:ext cx="37862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rgbClr val="601868"/>
                </a:solidFill>
                <a:latin typeface="Times New Roman" pitchFamily="18" charset="0"/>
                <a:cs typeface="Times New Roman" pitchFamily="18" charset="0"/>
              </a:rPr>
              <a:t>Однажды встретились две книжки…</a:t>
            </a:r>
            <a:endParaRPr lang="ru-RU" sz="3600" i="1" dirty="0">
              <a:solidFill>
                <a:srgbClr val="60186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0" y="6858000"/>
          <a:ext cx="8604448" cy="1097280"/>
        </p:xfrm>
        <a:graphic>
          <a:graphicData uri="http://schemas.openxmlformats.org/drawingml/2006/table">
            <a:tbl>
              <a:tblPr/>
              <a:tblGrid>
                <a:gridCol w="30351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99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9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339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31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66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966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714412" y="6858000"/>
          <a:ext cx="8604448" cy="6192689"/>
        </p:xfrm>
        <a:graphic>
          <a:graphicData uri="http://schemas.openxmlformats.org/drawingml/2006/table">
            <a:tbl>
              <a:tblPr/>
              <a:tblGrid>
                <a:gridCol w="29496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5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9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355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034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338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4338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933" marR="62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71604" y="1142984"/>
            <a:ext cx="48577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Благодарю за внимание! Наше путешествие закончилось. Желаю удач!</a:t>
            </a:r>
            <a:endParaRPr lang="ru-RU" sz="36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716016" y="476672"/>
            <a:ext cx="3816424" cy="135421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Задачи: </a:t>
            </a:r>
            <a:r>
              <a:rPr lang="ru-RU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учить работать в группе;</a:t>
            </a:r>
          </a:p>
          <a:p>
            <a:pPr algn="ctr"/>
            <a:r>
              <a:rPr lang="ru-RU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Способствовать развитию речи, мышления, памяти.</a:t>
            </a:r>
            <a:endParaRPr lang="ru-RU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009443" y="1807361"/>
            <a:ext cx="3562557" cy="4051437"/>
          </a:xfrm>
        </p:spPr>
        <p:txBody>
          <a:bodyPr>
            <a:norm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Цели: развитие творческих способностей и возможностей детей, фантазии, наблюдательности;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через организацию работы в игровой форме привитие интереса к чтению;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воспитание чувства ответственности, умения принимать решения.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Фет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158" y="0"/>
            <a:ext cx="8429684" cy="714356"/>
          </a:xfrm>
        </p:spPr>
        <p:txBody>
          <a:bodyPr/>
          <a:lstStyle/>
          <a:p>
            <a:pPr algn="ctr" eaLnBrk="1" hangingPunct="1"/>
            <a:r>
              <a:rPr lang="ru-RU" sz="2400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Семь чудес света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980728"/>
            <a:ext cx="9144000" cy="5877272"/>
          </a:xfrm>
        </p:spPr>
        <p:txBody>
          <a:bodyPr/>
          <a:lstStyle/>
          <a:p>
            <a:pPr algn="ctr" eaLnBrk="1" hangingPunct="1"/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7" name="Рисунок 6" descr="Пирамида Хеопса Египет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000108"/>
            <a:ext cx="192882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Висячие сады Семирамиды Ирак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1000108"/>
            <a:ext cx="192882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Статуя Зевса в Олимпии Греция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1357299"/>
            <a:ext cx="200026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Храм Артемиды в Эфесе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3786190"/>
            <a:ext cx="242889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Мавзолей в Галикарнасе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488" y="3786190"/>
            <a:ext cx="233230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Колосс Родосский Греция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72330" y="1357299"/>
            <a:ext cx="1928826" cy="221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Александрийский маяк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86380" y="4071942"/>
            <a:ext cx="385762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786050" y="3071810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Висячие сады Семирамиды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20" y="3429000"/>
            <a:ext cx="1928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Пирамида  Хеопса</a:t>
            </a:r>
            <a:endParaRPr lang="ru-RU" sz="1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57752" y="3429000"/>
            <a:ext cx="2000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Статуя Зевса в Олимпии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29454" y="3643314"/>
            <a:ext cx="2214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Колосс Родосский</a:t>
            </a:r>
            <a:endParaRPr lang="ru-RU" sz="1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4282" y="6286520"/>
            <a:ext cx="26432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Храм  Артемиды</a:t>
            </a:r>
            <a:endParaRPr lang="ru-RU" sz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86050" y="6286520"/>
            <a:ext cx="25003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Мавзолей в </a:t>
            </a:r>
            <a:r>
              <a:rPr lang="ru-RU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Галекарнасе</a:t>
            </a:r>
            <a:endParaRPr lang="ru-RU" sz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57818" y="6357958"/>
            <a:ext cx="36433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Александрийский маяк</a:t>
            </a:r>
            <a:endParaRPr lang="ru-RU" sz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42852"/>
            <a:ext cx="8229600" cy="1143000"/>
          </a:xfrm>
        </p:spPr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  <a:latin typeface="Monotype Corsiva" pitchFamily="66" charset="0"/>
              </a:rPr>
              <a:t>Конечно же это книга!</a:t>
            </a:r>
            <a:endParaRPr lang="ru-RU" sz="4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68761"/>
            <a:ext cx="6228184" cy="2808312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endParaRPr lang="ru-RU" sz="280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 descr="http://www.fromoldbooks.org/Morris-PicturesqueViews/pages/img_2974-book-morris-vertical/img_2974-book-morris-vertical-q75-1920x12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8643997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>Художественная галерея 5 класса.</a:t>
            </a:r>
            <a:endParaRPr lang="ru-RU" sz="4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899592" y="908720"/>
            <a:ext cx="6804248" cy="334096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dirty="0"/>
              <a:t>	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pic>
        <p:nvPicPr>
          <p:cNvPr id="6" name="Содержимое 5" descr="http://img0.liveinternet.ru/images/foto/b/3/apps/0/510/510844_cccccccccccccc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928671"/>
            <a:ext cx="290035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g-fotki.yandex.ru/get/3704/inmira.3f/0_3abc6_6486e10e_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5" y="857233"/>
            <a:ext cx="3500461" cy="2857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025.radikal.ru/0908/06/ef4442d6a77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1" y="3857629"/>
            <a:ext cx="4714907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>
          <a:xfrm>
            <a:off x="2195736" y="476672"/>
            <a:ext cx="4665712" cy="1094940"/>
          </a:xfrm>
        </p:spPr>
        <p:txBody>
          <a:bodyPr/>
          <a:lstStyle/>
          <a:p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> Экскурсия продолжается</a:t>
            </a:r>
            <a:endParaRPr lang="ru-RU" sz="4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785918" y="2500306"/>
            <a:ext cx="6643734" cy="107157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      </a:t>
            </a:r>
          </a:p>
        </p:txBody>
      </p:sp>
      <p:pic>
        <p:nvPicPr>
          <p:cNvPr id="9" name="Содержимое 8" descr="http://img1.liveinternet.ru/images/attach/c/7/97/352/97352691_7a6176c72596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14488"/>
            <a:ext cx="354329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stat16.privet.ru/lr/0b0f5ac1c585f0c96b84d99ab9b06ad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14554"/>
            <a:ext cx="428628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>Постарайся ответить, где это? Кто это</a:t>
            </a:r>
            <a:endParaRPr lang="ru-RU" sz="4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923928" y="1772816"/>
            <a:ext cx="5976664" cy="3888432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2400" dirty="0"/>
              <a:t>	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6" name="Содержимое 5" descr="http://img2.labirint.ru/books/335844/scrn_big_1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28736"/>
            <a:ext cx="4038600" cy="3810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ethnospb.ru/photo/people/0c5ae42d9ebd7262262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428736"/>
            <a:ext cx="4071966" cy="428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sz="2800" b="1" dirty="0">
              <a:solidFill>
                <a:srgbClr val="601868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http://rusheva.com/cpg149/albums/uploads/konkurs2/13-14/normal_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928670"/>
            <a:ext cx="3786214" cy="3887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6-tub-ru.yandex.net/i?id=12001647-29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642918"/>
            <a:ext cx="414340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Тобой дорожу я,</a:t>
            </a:r>
            <a:b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Тебя берегу,</a:t>
            </a:r>
            <a:b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 книги хорошей</a:t>
            </a:r>
            <a:b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жить не могу.</a:t>
            </a:r>
            <a:endParaRPr lang="ru-RU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900igr.net/datai/literatura/ZHizn-i-tvorchestvo-Rasputina/0010-018-V-1973-pojavljaetsja-v-pechati-odin-iz-luchshikh-rasskazov-Rasputina-Urok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000108"/>
            <a:ext cx="3571900" cy="5146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TS102455596</Template>
  <TotalTime>589</TotalTime>
  <Words>133</Words>
  <Application>Microsoft Office PowerPoint</Application>
  <PresentationFormat>Экран (4:3)</PresentationFormat>
  <Paragraphs>30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Courier New</vt:lpstr>
      <vt:lpstr>Monotype Corsiva</vt:lpstr>
      <vt:lpstr>Times New Roman</vt:lpstr>
      <vt:lpstr>Trebuchet MS</vt:lpstr>
      <vt:lpstr>Verdana</vt:lpstr>
      <vt:lpstr>Wingdings 2</vt:lpstr>
      <vt:lpstr>Spring</vt:lpstr>
      <vt:lpstr>В                  На конкурс «С книгой по жизни»  .</vt:lpstr>
      <vt:lpstr>Презентация PowerPoint</vt:lpstr>
      <vt:lpstr>Семь чудес света</vt:lpstr>
      <vt:lpstr>Конечно же это книга!</vt:lpstr>
      <vt:lpstr>Художественная галерея 5 класса.</vt:lpstr>
      <vt:lpstr> Экскурсия продолжается</vt:lpstr>
      <vt:lpstr>Постарайся ответить, где это? Кто это</vt:lpstr>
      <vt:lpstr>Презентация PowerPoint</vt:lpstr>
      <vt:lpstr>Тобой дорожу я, Тебя берегу, Без книги хорошей Я жить не могу.</vt:lpstr>
      <vt:lpstr>     1.Книга – источник …  2.Книга книгой, а своим умом…                                  3.Книги читай, а о деле не …                                           4.Книга - лучший …                                                             5.С книгой жить – век не…                                                6.Книга подобна воде: дорогу пробьет…                        7.Хорошая книга – лучший…                                             8.Ум без книги - что птица без …                                        9.Ученье - свет, а не ученье- …                                             10.Книга - мост в мир …                                                            Закончите   фразу.        Закончите фразу</vt:lpstr>
      <vt:lpstr>Музей Сказочной страны ( кому  это принадлежит?</vt:lpstr>
      <vt:lpstr>А это, кому принадлежит?</vt:lpstr>
      <vt:lpstr>Презентация PowerPoint</vt:lpstr>
      <vt:lpstr> 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«Весенняя гроза» Федор Тютчев Люблю грозу в начале мая, Когда весенний, первый гром, как бы резвяся и играя, Грохочет в небе голубом. Гремят раскаты молодые, Вот дождик брызнул, пыль летит, Повисли перлы дождевые, И солнце нити золотит. С горы бежит поток проворный, В лесу не молкнет птичий гам, И гам лесной и шум нагорный - Все вторит весело громам. Ты скажешь: ветреная Геба, Кормя Зевесова орла, Громокипящий кубок с неба, Смеясь, на землю пролила.</dc:title>
  <dc:creator>777</dc:creator>
  <cp:lastModifiedBy>Packard Bell LE69K</cp:lastModifiedBy>
  <cp:revision>36</cp:revision>
  <dcterms:created xsi:type="dcterms:W3CDTF">2014-04-07T14:41:27Z</dcterms:created>
  <dcterms:modified xsi:type="dcterms:W3CDTF">2022-03-10T07:06:50Z</dcterms:modified>
</cp:coreProperties>
</file>