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9" r:id="rId13"/>
    <p:sldId id="274" r:id="rId14"/>
    <p:sldId id="281" r:id="rId15"/>
    <p:sldId id="293" r:id="rId16"/>
    <p:sldId id="294" r:id="rId17"/>
    <p:sldId id="295" r:id="rId18"/>
    <p:sldId id="296" r:id="rId19"/>
    <p:sldId id="297" r:id="rId20"/>
    <p:sldId id="298" r:id="rId21"/>
    <p:sldId id="261" r:id="rId22"/>
    <p:sldId id="292" r:id="rId23"/>
    <p:sldId id="303" r:id="rId24"/>
    <p:sldId id="305" r:id="rId25"/>
    <p:sldId id="273" r:id="rId26"/>
    <p:sldId id="30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79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3F71A-258D-4410-9D33-8B2D308D06DE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8203D-EBC2-4A33-8045-5E81165E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4.jpe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6" Type="http://schemas.openxmlformats.org/officeDocument/2006/relationships/image" Target="../media/image19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6" Type="http://schemas.openxmlformats.org/officeDocument/2006/relationships/image" Target="../media/image21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6" Type="http://schemas.openxmlformats.org/officeDocument/2006/relationships/image" Target="../media/image19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6" Type="http://schemas.openxmlformats.org/officeDocument/2006/relationships/image" Target="../media/image21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6" Type="http://schemas.openxmlformats.org/officeDocument/2006/relationships/image" Target="../media/image21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6" Type="http://schemas.openxmlformats.org/officeDocument/2006/relationships/image" Target="../media/image19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6" Type="http://schemas.openxmlformats.org/officeDocument/2006/relationships/image" Target="../media/image21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sweeping-leaves.mp3" TargetMode="Externa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6" Type="http://schemas.openxmlformats.org/officeDocument/2006/relationships/image" Target="../media/image19.png"/><Relationship Id="rId5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47;&#1040;&#1053;&#1071;&#1058;&#1048;&#1045;\f61450626398b94.mp3" TargetMode="Externa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jpeg"/><Relationship Id="rId25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jpeg"/><Relationship Id="rId20" Type="http://schemas.openxmlformats.org/officeDocument/2006/relationships/image" Target="../media/image38.png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odinochnyiy-poryiv-vetra-2-34046.mp3" TargetMode="Externa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24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odinochnyiy-poryiv-vetra-2-34046.mp3" TargetMode="External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23" Type="http://schemas.openxmlformats.org/officeDocument/2006/relationships/image" Target="../media/image41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.pn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odinochnyiy-poryiv-vetra-2-34046.mp3" TargetMode="Externa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2.png"/><Relationship Id="rId4" Type="http://schemas.openxmlformats.org/officeDocument/2006/relationships/image" Target="../media/image43.jpeg"/><Relationship Id="rId9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odinochnyiy-poryiv-vetra-2-34046.mp3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83;&#1080;&#1089;&#1090;&#1086;&#1095;&#1082;&#1080;-&#1089;&#1072;&#1084;&#1086;&#1083;&#1077;&#1090;&#1080;&#1082;&#1080;%20-%20&#1041;&#1077;&#1079;%20&#1085;&#1072;&#1079;&#1074;&#1072;&#1085;&#1080;&#1103;.mp3" TargetMode="Externa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10" Type="http://schemas.openxmlformats.org/officeDocument/2006/relationships/image" Target="../media/image51.png"/><Relationship Id="rId4" Type="http://schemas.openxmlformats.org/officeDocument/2006/relationships/image" Target="../media/image48.jpeg"/><Relationship Id="rId9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83;&#1080;&#1089;&#1090;&#1086;&#1095;&#1082;&#1080;-&#1089;&#1072;&#1084;&#1086;&#1083;&#1077;&#1090;&#1080;&#1082;&#1080;%20-%20&#1041;&#1077;&#1079;%20&#1085;&#1072;&#1079;&#1074;&#1072;&#1085;&#1080;&#1103;.mp3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2;%20&#1058;&#1042;&#1054;&#1056;&#1063;&#1045;&#1057;&#1050;&#1054;&#1049;%20&#1052;&#1040;&#1057;&#1058;&#1045;&#1056;&#1057;&#1050;&#1054;&#1049;%20&#1051;&#1054;&#1043;&#1054;&#1055;&#1045;&#1044;&#1040;\&#1083;&#1080;&#1089;&#1090;&#1086;&#1095;&#1082;&#1080;-&#1089;&#1072;&#1084;&#1086;&#1083;&#1077;&#1090;&#1080;&#1082;&#1080;%20-%20&#1041;&#1077;&#1079;%20&#1085;&#1072;&#1079;&#1074;&#1072;&#1085;&#1080;&#1103;.mp3" TargetMode="Externa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10" Type="http://schemas.openxmlformats.org/officeDocument/2006/relationships/image" Target="../media/image51.png"/><Relationship Id="rId4" Type="http://schemas.openxmlformats.org/officeDocument/2006/relationships/image" Target="../media/image48.jpeg"/><Relationship Id="rId9" Type="http://schemas.microsoft.com/office/2007/relationships/media" Target="file:///E:\&#1042;%20&#1058;&#1042;&#1054;&#1056;&#1063;&#1045;&#1057;&#1050;&#1054;&#1049;%20&#1052;&#1040;&#1057;&#1058;&#1045;&#1056;&#1057;&#1050;&#1054;&#1049;%20&#1051;&#1054;&#1043;&#1054;&#1055;&#1045;&#1044;&#1040;\&#1083;&#1080;&#1089;&#1090;&#1086;&#1095;&#1082;&#1080;-&#1089;&#1072;&#1084;&#1086;&#1083;&#1077;&#1090;&#1080;&#1082;&#1080;%20-%20&#1041;&#1077;&#1079;%20&#1085;&#1072;&#1079;&#1074;&#1072;&#1085;&#1080;&#1103;.mp3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8.pn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8" name="Picture 14" descr="http://chstrana.detkin-club.ru/images/custom_1/-ocharovanie-oseni_59fde744017f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687" y="205291"/>
            <a:ext cx="4570748" cy="6475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659030" y="1857364"/>
            <a:ext cx="4556440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ru-RU" sz="54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 </a:t>
            </a:r>
          </a:p>
          <a:p>
            <a:pPr algn="ctr"/>
            <a:r>
              <a:rPr kumimoji="0" lang="ru-RU" sz="54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гости к нам </a:t>
            </a:r>
          </a:p>
          <a:p>
            <a:pPr algn="ctr"/>
            <a:r>
              <a:rPr kumimoji="0" lang="ru-RU" sz="54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пришла</a:t>
            </a:r>
            <a:endParaRPr lang="ru-RU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люди собирают урожай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фруктов и овощей</a:t>
            </a:r>
            <a:endParaRPr kumimoji="0" lang="ru-RU" sz="40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643570" y="2643182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453759"/>
            <a:ext cx="5213356" cy="3475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падают с деревьев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жёлтые и красные листья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072066" y="2786058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 (6)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976428"/>
            <a:ext cx="3500462" cy="466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3086">
            <a:off x="4857036" y="2460523"/>
            <a:ext cx="2250296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5f51c9a0b4a36a08bd3d69e3b306bc1b.jpg"/>
          <p:cNvPicPr>
            <a:picLocks noChangeAspect="1"/>
          </p:cNvPicPr>
          <p:nvPr/>
        </p:nvPicPr>
        <p:blipFill>
          <a:blip r:embed="rId4"/>
          <a:srcRect l="49902"/>
          <a:stretch>
            <a:fillRect/>
          </a:stretch>
        </p:blipFill>
        <p:spPr>
          <a:xfrm rot="20934996">
            <a:off x="4914056" y="639201"/>
            <a:ext cx="1606447" cy="163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x_809f7fd6.jpg"/>
          <p:cNvPicPr>
            <a:picLocks noChangeAspect="1"/>
          </p:cNvPicPr>
          <p:nvPr/>
        </p:nvPicPr>
        <p:blipFill>
          <a:blip r:embed="rId5" cstate="print"/>
          <a:srcRect t="8333"/>
          <a:stretch>
            <a:fillRect/>
          </a:stretch>
        </p:blipFill>
        <p:spPr>
          <a:xfrm rot="710141">
            <a:off x="6643702" y="4925781"/>
            <a:ext cx="2286016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gri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332114">
            <a:off x="6819540" y="2227222"/>
            <a:ext cx="174802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9b8419b5999e9b4719a229cb2528b7d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650700">
            <a:off x="6557162" y="340357"/>
            <a:ext cx="2248588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4" descr="http://chstrana.detkin-club.ru/images/custom_1/-ocharovanie-oseni_59fde744017f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4128" y="239921"/>
            <a:ext cx="4570748" cy="6475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i (6)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0801625">
            <a:off x="4944930" y="4303055"/>
            <a:ext cx="1643074" cy="2190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3" name="Рисунок 2" descr="2ea37452-d2b1-523d-9bc7-f7a5d5bbaa75.jpeg"/>
          <p:cNvPicPr>
            <a:picLocks noChangeAspect="1"/>
          </p:cNvPicPr>
          <p:nvPr/>
        </p:nvPicPr>
        <p:blipFill>
          <a:blip r:embed="rId4"/>
          <a:srcRect l="21098" r="14201"/>
          <a:stretch>
            <a:fillRect/>
          </a:stretch>
        </p:blipFill>
        <p:spPr>
          <a:xfrm>
            <a:off x="1285852" y="714355"/>
            <a:ext cx="6715172" cy="584952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f61450626398b9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Рисунок 3" descr="image023.jpg"/>
          <p:cNvPicPr>
            <a:picLocks noChangeAspect="1"/>
          </p:cNvPicPr>
          <p:nvPr/>
        </p:nvPicPr>
        <p:blipFill>
          <a:blip r:embed="rId4"/>
          <a:srcRect l="5357" t="3571" r="5356"/>
          <a:stretch>
            <a:fillRect/>
          </a:stretch>
        </p:blipFill>
        <p:spPr>
          <a:xfrm>
            <a:off x="1857356" y="714356"/>
            <a:ext cx="5429288" cy="58635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weeping-leave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3" name="Рисунок 2" descr="2ea37452-d2b1-523d-9bc7-f7a5d5bbaa75.jpeg"/>
          <p:cNvPicPr>
            <a:picLocks noChangeAspect="1"/>
          </p:cNvPicPr>
          <p:nvPr/>
        </p:nvPicPr>
        <p:blipFill>
          <a:blip r:embed="rId4"/>
          <a:srcRect l="21098" r="14201"/>
          <a:stretch>
            <a:fillRect/>
          </a:stretch>
        </p:blipFill>
        <p:spPr>
          <a:xfrm>
            <a:off x="1285852" y="714355"/>
            <a:ext cx="6715172" cy="584952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f61450626398b9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Рисунок 3" descr="image023.jpg"/>
          <p:cNvPicPr>
            <a:picLocks noChangeAspect="1"/>
          </p:cNvPicPr>
          <p:nvPr/>
        </p:nvPicPr>
        <p:blipFill>
          <a:blip r:embed="rId4"/>
          <a:srcRect l="5357" t="3571" r="5356"/>
          <a:stretch>
            <a:fillRect/>
          </a:stretch>
        </p:blipFill>
        <p:spPr>
          <a:xfrm>
            <a:off x="1857356" y="714356"/>
            <a:ext cx="5429288" cy="58635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weeping-leave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Рисунок 3" descr="image023.jpg"/>
          <p:cNvPicPr>
            <a:picLocks noChangeAspect="1"/>
          </p:cNvPicPr>
          <p:nvPr/>
        </p:nvPicPr>
        <p:blipFill>
          <a:blip r:embed="rId4"/>
          <a:srcRect l="5357" t="3571" r="5356"/>
          <a:stretch>
            <a:fillRect/>
          </a:stretch>
        </p:blipFill>
        <p:spPr>
          <a:xfrm>
            <a:off x="1857356" y="714356"/>
            <a:ext cx="5429288" cy="58635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weeping-leave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3" name="Рисунок 2" descr="2ea37452-d2b1-523d-9bc7-f7a5d5bbaa75.jpeg"/>
          <p:cNvPicPr>
            <a:picLocks noChangeAspect="1"/>
          </p:cNvPicPr>
          <p:nvPr/>
        </p:nvPicPr>
        <p:blipFill>
          <a:blip r:embed="rId4"/>
          <a:srcRect l="21098" r="14201"/>
          <a:stretch>
            <a:fillRect/>
          </a:stretch>
        </p:blipFill>
        <p:spPr>
          <a:xfrm>
            <a:off x="1285852" y="714355"/>
            <a:ext cx="6715172" cy="584952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f61450626398b9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Рисунок 3" descr="image023.jpg"/>
          <p:cNvPicPr>
            <a:picLocks noChangeAspect="1"/>
          </p:cNvPicPr>
          <p:nvPr/>
        </p:nvPicPr>
        <p:blipFill>
          <a:blip r:embed="rId4"/>
          <a:srcRect l="5357" t="3571" r="5356"/>
          <a:stretch>
            <a:fillRect/>
          </a:stretch>
        </p:blipFill>
        <p:spPr>
          <a:xfrm>
            <a:off x="1857356" y="714356"/>
            <a:ext cx="5429288" cy="58635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weeping-leave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по небу гуляют серые тучи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643570" y="2285992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9b8419b5999e9b4719a229cb2528b7d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071678"/>
            <a:ext cx="5212635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3" name="Рисунок 2" descr="2ea37452-d2b1-523d-9bc7-f7a5d5bbaa75.jpeg"/>
          <p:cNvPicPr>
            <a:picLocks noChangeAspect="1"/>
          </p:cNvPicPr>
          <p:nvPr/>
        </p:nvPicPr>
        <p:blipFill>
          <a:blip r:embed="rId4"/>
          <a:srcRect l="21098" r="14201"/>
          <a:stretch>
            <a:fillRect/>
          </a:stretch>
        </p:blipFill>
        <p:spPr>
          <a:xfrm>
            <a:off x="1285852" y="714355"/>
            <a:ext cx="6715172" cy="584952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f61450626398b9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</a:t>
            </a: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звучало?» 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18" name="Рисунок 17" descr="47c66390bb105938a2ee4e55edb1394d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6021699" y="-71462"/>
            <a:ext cx="2979457" cy="4214843"/>
          </a:xfrm>
          <a:prstGeom prst="rect">
            <a:avLst/>
          </a:prstGeom>
        </p:spPr>
      </p:pic>
      <p:pic>
        <p:nvPicPr>
          <p:cNvPr id="19" name="Рисунок 18" descr="63e6798cbc2e5462f13a29697916345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20000"/>
          </a:blip>
          <a:stretch>
            <a:fillRect/>
          </a:stretch>
        </p:blipFill>
        <p:spPr>
          <a:xfrm>
            <a:off x="71406" y="71414"/>
            <a:ext cx="3243221" cy="4143380"/>
          </a:xfrm>
          <a:prstGeom prst="rect">
            <a:avLst/>
          </a:prstGeom>
        </p:spPr>
      </p:pic>
      <p:pic>
        <p:nvPicPr>
          <p:cNvPr id="9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28604"/>
            <a:ext cx="642942" cy="717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7" cstate="print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785794"/>
            <a:ext cx="608568" cy="6790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8" cstate="print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1500174"/>
            <a:ext cx="714380" cy="7970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9" cstate="print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857232"/>
            <a:ext cx="672593" cy="750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10" cstate="print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785926"/>
            <a:ext cx="544542" cy="6075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artage-io-thumb-0820147ac4a82981d43619c874c5cc4e.png"/>
          <p:cNvPicPr>
            <a:picLocks noChangeAspect="1"/>
          </p:cNvPicPr>
          <p:nvPr/>
        </p:nvPicPr>
        <p:blipFill>
          <a:blip r:embed="rId11" cstate="print">
            <a:lum bright="-10000" contrast="40000"/>
          </a:blip>
          <a:stretch>
            <a:fillRect/>
          </a:stretch>
        </p:blipFill>
        <p:spPr>
          <a:xfrm rot="20691739" flipH="1">
            <a:off x="7296278" y="606729"/>
            <a:ext cx="358808" cy="668587"/>
          </a:xfrm>
          <a:prstGeom prst="rect">
            <a:avLst/>
          </a:prstGeom>
        </p:spPr>
      </p:pic>
      <p:pic>
        <p:nvPicPr>
          <p:cNvPr id="27" name="Рисунок 26" descr="artage-io-thumb-0820147ac4a82981d43619c874c5cc4e.png"/>
          <p:cNvPicPr>
            <a:picLocks noChangeAspect="1"/>
          </p:cNvPicPr>
          <p:nvPr/>
        </p:nvPicPr>
        <p:blipFill>
          <a:blip r:embed="rId12" cstate="print">
            <a:lum bright="-10000" contrast="40000"/>
          </a:blip>
          <a:stretch>
            <a:fillRect/>
          </a:stretch>
        </p:blipFill>
        <p:spPr>
          <a:xfrm rot="20691739" flipH="1">
            <a:off x="6726454" y="964651"/>
            <a:ext cx="366244" cy="682443"/>
          </a:xfrm>
          <a:prstGeom prst="rect">
            <a:avLst/>
          </a:prstGeom>
        </p:spPr>
      </p:pic>
      <p:pic>
        <p:nvPicPr>
          <p:cNvPr id="28" name="Рисунок 27" descr="artage-io-thumb-0820147ac4a82981d43619c874c5cc4e.png"/>
          <p:cNvPicPr>
            <a:picLocks noChangeAspect="1"/>
          </p:cNvPicPr>
          <p:nvPr/>
        </p:nvPicPr>
        <p:blipFill>
          <a:blip r:embed="rId13" cstate="print">
            <a:lum bright="-10000" contrast="40000"/>
          </a:blip>
          <a:stretch>
            <a:fillRect/>
          </a:stretch>
        </p:blipFill>
        <p:spPr>
          <a:xfrm rot="20691739" flipH="1">
            <a:off x="8100499" y="543294"/>
            <a:ext cx="440255" cy="820351"/>
          </a:xfrm>
          <a:prstGeom prst="rect">
            <a:avLst/>
          </a:prstGeom>
        </p:spPr>
      </p:pic>
      <p:pic>
        <p:nvPicPr>
          <p:cNvPr id="29" name="Рисунок 28" descr="artage-io-thumb-0820147ac4a82981d43619c874c5cc4e.png"/>
          <p:cNvPicPr>
            <a:picLocks noChangeAspect="1"/>
          </p:cNvPicPr>
          <p:nvPr/>
        </p:nvPicPr>
        <p:blipFill>
          <a:blip r:embed="rId14" cstate="print">
            <a:lum bright="-10000" contrast="40000"/>
          </a:blip>
          <a:stretch>
            <a:fillRect/>
          </a:stretch>
        </p:blipFill>
        <p:spPr>
          <a:xfrm rot="20691739" flipH="1">
            <a:off x="6800428" y="1823009"/>
            <a:ext cx="377465" cy="703351"/>
          </a:xfrm>
          <a:prstGeom prst="rect">
            <a:avLst/>
          </a:prstGeom>
        </p:spPr>
      </p:pic>
      <p:pic>
        <p:nvPicPr>
          <p:cNvPr id="30" name="Рисунок 29" descr="artage-io-thumb-0820147ac4a82981d43619c874c5cc4e.png"/>
          <p:cNvPicPr>
            <a:picLocks noChangeAspect="1"/>
          </p:cNvPicPr>
          <p:nvPr/>
        </p:nvPicPr>
        <p:blipFill>
          <a:blip r:embed="rId14" cstate="print">
            <a:lum bright="-10000" contrast="40000"/>
          </a:blip>
          <a:stretch>
            <a:fillRect/>
          </a:stretch>
        </p:blipFill>
        <p:spPr>
          <a:xfrm rot="20691739" flipH="1">
            <a:off x="8157749" y="1608694"/>
            <a:ext cx="377464" cy="703349"/>
          </a:xfrm>
          <a:prstGeom prst="rect">
            <a:avLst/>
          </a:prstGeom>
        </p:spPr>
      </p:pic>
      <p:pic>
        <p:nvPicPr>
          <p:cNvPr id="21" name="Picture 14" descr="http://chstrana.detkin-club.ru/images/custom_1/-ocharovanie-oseni_59fde744017f5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43306" y="0"/>
            <a:ext cx="2143140" cy="3036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 descr="pngtree-red-maple-tree-png-material-image_1349090.jpg"/>
          <p:cNvPicPr>
            <a:picLocks noChangeAspect="1"/>
          </p:cNvPicPr>
          <p:nvPr/>
        </p:nvPicPr>
        <p:blipFill>
          <a:blip r:embed="rId16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10000" contrast="30000"/>
          </a:blip>
          <a:srcRect l="11180" r="10647"/>
          <a:stretch>
            <a:fillRect/>
          </a:stretch>
        </p:blipFill>
        <p:spPr>
          <a:xfrm>
            <a:off x="4643437" y="2428868"/>
            <a:ext cx="3462385" cy="4429132"/>
          </a:xfrm>
          <a:prstGeom prst="rect">
            <a:avLst/>
          </a:prstGeom>
        </p:spPr>
      </p:pic>
      <p:pic>
        <p:nvPicPr>
          <p:cNvPr id="34" name="Рисунок 33" descr="isolated-autumn-tree-on-white-background-free-vector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10000"/>
          </a:blip>
          <a:stretch>
            <a:fillRect/>
          </a:stretch>
        </p:blipFill>
        <p:spPr>
          <a:xfrm>
            <a:off x="928662" y="2786058"/>
            <a:ext cx="3721273" cy="3837189"/>
          </a:xfrm>
          <a:prstGeom prst="rect">
            <a:avLst/>
          </a:prstGeom>
        </p:spPr>
      </p:pic>
      <p:pic>
        <p:nvPicPr>
          <p:cNvPr id="45" name="Рисунок 44" descr="fallen-leaf_1f342.png"/>
          <p:cNvPicPr>
            <a:picLocks noChangeAspect="1"/>
          </p:cNvPicPr>
          <p:nvPr/>
        </p:nvPicPr>
        <p:blipFill>
          <a:blip r:embed="rId18" cstate="print">
            <a:lum bright="-30000" contrast="40000"/>
          </a:blip>
          <a:srcRect r="39062" b="8593"/>
          <a:stretch>
            <a:fillRect/>
          </a:stretch>
        </p:blipFill>
        <p:spPr>
          <a:xfrm>
            <a:off x="1928794" y="2857496"/>
            <a:ext cx="523879" cy="785818"/>
          </a:xfrm>
          <a:prstGeom prst="rect">
            <a:avLst/>
          </a:prstGeom>
        </p:spPr>
      </p:pic>
      <p:pic>
        <p:nvPicPr>
          <p:cNvPr id="32" name="Рисунок 31" descr="fallen-leaf_1f342.png"/>
          <p:cNvPicPr>
            <a:picLocks noChangeAspect="1"/>
          </p:cNvPicPr>
          <p:nvPr/>
        </p:nvPicPr>
        <p:blipFill>
          <a:blip r:embed="rId18" cstate="print">
            <a:lum bright="-30000" contrast="40000"/>
          </a:blip>
          <a:srcRect r="39062" b="8593"/>
          <a:stretch>
            <a:fillRect/>
          </a:stretch>
        </p:blipFill>
        <p:spPr>
          <a:xfrm>
            <a:off x="1000100" y="3786190"/>
            <a:ext cx="523879" cy="785818"/>
          </a:xfrm>
          <a:prstGeom prst="rect">
            <a:avLst/>
          </a:prstGeom>
        </p:spPr>
      </p:pic>
      <p:pic>
        <p:nvPicPr>
          <p:cNvPr id="33" name="Рисунок 32" descr="fallen-leaf_1f342.png"/>
          <p:cNvPicPr>
            <a:picLocks noChangeAspect="1"/>
          </p:cNvPicPr>
          <p:nvPr/>
        </p:nvPicPr>
        <p:blipFill>
          <a:blip r:embed="rId18" cstate="print">
            <a:lum bright="-30000" contrast="40000"/>
          </a:blip>
          <a:srcRect r="39062" b="8593"/>
          <a:stretch>
            <a:fillRect/>
          </a:stretch>
        </p:blipFill>
        <p:spPr>
          <a:xfrm>
            <a:off x="1928794" y="3571876"/>
            <a:ext cx="523879" cy="785818"/>
          </a:xfrm>
          <a:prstGeom prst="rect">
            <a:avLst/>
          </a:prstGeom>
        </p:spPr>
      </p:pic>
      <p:pic>
        <p:nvPicPr>
          <p:cNvPr id="37" name="Рисунок 36" descr="fallen-leaf_1f342.png"/>
          <p:cNvPicPr>
            <a:picLocks noChangeAspect="1"/>
          </p:cNvPicPr>
          <p:nvPr/>
        </p:nvPicPr>
        <p:blipFill>
          <a:blip r:embed="rId18" cstate="print">
            <a:lum bright="-30000" contrast="40000"/>
          </a:blip>
          <a:srcRect r="39062" b="8593"/>
          <a:stretch>
            <a:fillRect/>
          </a:stretch>
        </p:blipFill>
        <p:spPr>
          <a:xfrm>
            <a:off x="3214678" y="3286124"/>
            <a:ext cx="523879" cy="785818"/>
          </a:xfrm>
          <a:prstGeom prst="rect">
            <a:avLst/>
          </a:prstGeom>
        </p:spPr>
      </p:pic>
      <p:pic>
        <p:nvPicPr>
          <p:cNvPr id="38" name="Рисунок 37" descr="fallen-leaf_1f342.png"/>
          <p:cNvPicPr>
            <a:picLocks noChangeAspect="1"/>
          </p:cNvPicPr>
          <p:nvPr/>
        </p:nvPicPr>
        <p:blipFill>
          <a:blip r:embed="rId19" cstate="print">
            <a:lum bright="-30000" contrast="40000"/>
          </a:blip>
          <a:srcRect r="39062" b="8593"/>
          <a:stretch>
            <a:fillRect/>
          </a:stretch>
        </p:blipFill>
        <p:spPr>
          <a:xfrm>
            <a:off x="3929058" y="3786190"/>
            <a:ext cx="428628" cy="642942"/>
          </a:xfrm>
          <a:prstGeom prst="rect">
            <a:avLst/>
          </a:prstGeom>
        </p:spPr>
      </p:pic>
      <p:pic>
        <p:nvPicPr>
          <p:cNvPr id="39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20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971">
            <a:off x="5373909" y="4012803"/>
            <a:ext cx="478648" cy="617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21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971">
            <a:off x="5731278" y="3369998"/>
            <a:ext cx="483999" cy="624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2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971">
            <a:off x="6590097" y="3156878"/>
            <a:ext cx="530458" cy="6843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2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971">
            <a:off x="7302606" y="4941399"/>
            <a:ext cx="474846" cy="6125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20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971">
            <a:off x="6802669" y="4084239"/>
            <a:ext cx="478649" cy="6174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odinochnyiy-poryiv-vetra-2-34046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24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6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2.17391E-6 L -0.04878 0.54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27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22222E-6 1.45236E-6 L 0.12882 0.765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" y="38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1.39685E-6 L 0.74184 0.835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00" y="41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-3.45976E-6 L 0.33108 0.771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38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4.25532E-6 L 0.16372 0.6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306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72222E-6 -2.6827E-7 L 0.14705 0.572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286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2.77778E-7 -4.99537E-6 L -0.61094 0.6339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00" y="31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44444E-6 -3.02498E-6 L 0.20121 0.6764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338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4.07031E-7 L -0.26025 0.8117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406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6 -3.90379E-6 L -0.43646 0.644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322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61111E-6 -2.83996E-6 L 0.2757 0.3355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168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33333E-6 -4.25532E-6 L 0.37848 0.40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202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16667E-6 -4.81036E-7 L 0.57483 0.3251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16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3.56152E-6 L -0.25035 0.2888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144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E-6 1.37835E-6 L -0.1658 0.3418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17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111E-6 2.86772E-7 L -0.53125 0.3105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155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5E-6 1.02683E-6 L 0.20921 0.3933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197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-3.22849E-6 L -0.37569 0.367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184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11111E-6 3.25624E-6 L -0.00243 0.3001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50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1.57262E-7 L -0.30868 0.0811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2" cy="6858000"/>
          </a:xfrm>
          <a:prstGeom prst="rect">
            <a:avLst/>
          </a:prstGeom>
        </p:spPr>
      </p:pic>
      <p:pic>
        <p:nvPicPr>
          <p:cNvPr id="3" name="Рисунок 2" descr="1649-Free-Clipart-Of-A-Cloud-Blowing-Win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928670"/>
            <a:ext cx="3083425" cy="29647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2" y="312169"/>
            <a:ext cx="3324444" cy="3709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2088">
            <a:off x="4963146" y="3640659"/>
            <a:ext cx="2502714" cy="3228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artage-io-thumb-0820147ac4a82981d43619c874c5cc4e.png"/>
          <p:cNvPicPr>
            <a:picLocks noChangeAspect="1"/>
          </p:cNvPicPr>
          <p:nvPr/>
        </p:nvPicPr>
        <p:blipFill>
          <a:blip r:embed="rId7">
            <a:lum bright="10000" contrast="40000"/>
          </a:blip>
          <a:stretch>
            <a:fillRect/>
          </a:stretch>
        </p:blipFill>
        <p:spPr>
          <a:xfrm rot="697453">
            <a:off x="3224197" y="740169"/>
            <a:ext cx="2066308" cy="3850264"/>
          </a:xfrm>
          <a:prstGeom prst="rect">
            <a:avLst/>
          </a:prstGeom>
        </p:spPr>
      </p:pic>
      <p:pic>
        <p:nvPicPr>
          <p:cNvPr id="10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17834">
            <a:off x="125688" y="4216299"/>
            <a:ext cx="3376848" cy="25795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«Какой листок спрятал ветерок?»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odinochnyiy-poryiv-vetra-2-34046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1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1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61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61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11" name="Рисунок 10" descr="small-children-walking-vector-12087250.jp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rcRect b="8332"/>
          <a:stretch>
            <a:fillRect/>
          </a:stretch>
        </p:blipFill>
        <p:spPr>
          <a:xfrm>
            <a:off x="142844" y="214290"/>
            <a:ext cx="5643602" cy="644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8047378" y="4888722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534896" y="3288206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8336060" y="1770743"/>
            <a:ext cx="524178" cy="976728"/>
          </a:xfrm>
          <a:prstGeom prst="rect">
            <a:avLst/>
          </a:prstGeom>
        </p:spPr>
      </p:pic>
      <p:pic>
        <p:nvPicPr>
          <p:cNvPr id="17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644" y="3714752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285992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4143380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6891031" y="5674540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7676848" y="3031334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8047379" y="245276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177707" y="6050250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892085" y="4788405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963523" y="1287942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7284653" y="3985321"/>
            <a:ext cx="524178" cy="976728"/>
          </a:xfrm>
          <a:prstGeom prst="rect">
            <a:avLst/>
          </a:prstGeom>
        </p:spPr>
      </p:pic>
      <p:pic>
        <p:nvPicPr>
          <p:cNvPr id="27" name="Рисунок 26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7927596" y="5967893"/>
            <a:ext cx="524178" cy="976728"/>
          </a:xfrm>
          <a:prstGeom prst="rect">
            <a:avLst/>
          </a:prstGeom>
        </p:spPr>
      </p:pic>
      <p:pic>
        <p:nvPicPr>
          <p:cNvPr id="28" name="Рисунок 27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6213083" y="1699305"/>
            <a:ext cx="524178" cy="976728"/>
          </a:xfrm>
          <a:prstGeom prst="rect">
            <a:avLst/>
          </a:prstGeom>
        </p:spPr>
      </p:pic>
      <p:pic>
        <p:nvPicPr>
          <p:cNvPr id="29" name="листочки-самолетики - Без названия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2.5E-6 -1.44509E-6 C -0.0059 0.0007 -0.0118 0.0007 -0.01753 0.00231 C -0.02083 0.00324 -0.02482 0.01064 -0.02708 0.01272 C -0.03107 0.01665 -0.03385 0.01734 -0.03819 0.01919 C -0.05208 0.03769 -0.06979 0.03885 -0.08889 0.04231 C -0.09427 0.04994 -0.10503 0.05087 -0.11267 0.05295 C -0.1375 0.05226 -0.1625 0.05434 -0.18732 0.05087 C -0.18958 0.05064 -0.18889 0.04532 -0.18889 0.04231 C -0.18889 0.01364 -0.18906 0.01017 -0.17153 0.00231 C -0.16458 -0.01133 -0.15208 -0.00624 -0.14132 -0.00416 C -0.13889 0.00763 -0.1368 0.01549 -0.13177 0.02543 C -0.13055 0.0407 -0.12048 0.07676 -0.13021 0.08879 C -0.13854 0.09896 -0.16354 0.09734 -0.16354 0.09757 C -0.17778 0.09526 -0.19218 0.09364 -0.20642 0.0911 C -0.21232 0.08994 -0.2151 0.08301 -0.22066 0.08046 C -0.22396 0.07353 -0.2283 0.06937 -0.23021 0.0615 C -0.23559 -0.01133 -0.23298 0.00948 -0.23646 -0.12462 C -0.23715 -0.14774 -0.2401 -0.17225 -0.25555 -0.18589 C -0.25746 -0.1963 -0.26093 -0.20578 -0.26666 -0.21341 C -0.26771 -0.21757 -0.26875 -0.22196 -0.26979 -0.22613 C -0.27066 -0.22959 -0.2743 -0.22983 -0.27621 -0.23237 C -0.27812 -0.23491 -0.27951 -0.23792 -0.2809 -0.24092 C -0.28975 -0.2615 -0.29653 -0.26728 -0.31267 -0.27676 C -0.32743 -0.28532 -0.31059 -0.2763 -0.32534 -0.2874 C -0.32968 -0.29063 -0.34253 -0.29133 -0.34444 -0.29156 C -0.35087 -0.29433 -0.3533 -0.29457 -0.35712 -0.3022 C -0.37934 -0.3015 -0.40156 -0.3015 -0.42378 -0.30011 C -0.42691 -0.29988 -0.43767 -0.28485 -0.43819 -0.28115 C -0.43906 -0.27422 -0.43819 -0.26705 -0.43819 -0.25988 " pathEditMode="relative" rAng="0" ptsTypes="ffffffffffffffffffffffffffffA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102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8.33333E-7 2.19653E-6 C 0.01528 -0.00208 0.01424 -0.00532 0.02691 0.00416 C 0.02917 0.00578 0.03195 0.01272 0.03333 0.0148 C 0.03576 0.0185 0.04115 0.02544 0.04115 0.02544 C 0.07396 0.02474 0.10695 0.02821 0.13958 0.02335 C 0.14271 0.02289 0.14028 0.0148 0.14115 0.01064 C 0.14201 0.00624 0.14445 -0.00208 0.14445 -0.00208 C 0.14392 -0.02243 0.15 -0.0511 0.13802 -0.06774 C 0.13524 -0.08254 0.12622 -0.08763 0.11892 -0.09734 C 0.11545 -0.10219 0.11285 -0.10774 0.10955 -0.11214 C 0.1026 -0.11167 0.09132 -0.11838 0.08889 -0.11006 C 0.07431 -0.05688 0.0809 -0.05572 0.09844 -0.04439 C 0.10538 -0.03514 0.11042 -0.02428 0.11892 -0.01688 C 0.1375 -0.01757 0.15608 -0.01688 0.17448 -0.01896 C 0.17604 -0.01919 0.17778 -0.02127 0.17778 -0.02335 C 0.17622 -0.06982 0.17743 -0.05456 0.1651 -0.08023 C 0.15156 -0.10867 0.13264 -0.13873 0.10955 -0.15445 C 0.10295 -0.15884 0.09445 -0.15884 0.08733 -0.16092 C 0.06597 -0.15745 0.0684 -0.1593 0.05556 -0.15445 C 0.0474 -0.15098 0.04896 -0.15098 0.03802 -0.14404 C 0.0217 -0.13318 0.00174 -0.12878 -0.01597 -0.12693 C -0.03021 -0.12786 -0.04462 -0.1274 -0.05885 -0.12902 C -0.06076 -0.12925 -0.0618 -0.13225 -0.06354 -0.13318 C -0.06667 -0.13526 -0.07309 -0.13734 -0.07309 -0.13734 C -0.08246 -0.14613 -0.08264 -0.15167 -0.08576 -0.16693 C -0.08455 -0.21849 -0.09496 -0.22682 -0.07309 -0.24948 C -0.07205 -0.25225 -0.07135 -0.25526 -0.06996 -0.2578 C -0.06858 -0.26034 -0.06632 -0.26173 -0.0651 -0.26428 C -0.06406 -0.26682 -0.06441 -0.27006 -0.06354 -0.2726 C -0.0625 -0.27584 -0.05069 -0.2911 -0.0493 -0.29179 C -0.04236 -0.29549 -0.03437 -0.2941 -0.02708 -0.29595 C -0.02222 -0.29318 -0.01771 -0.28948 -0.01267 -0.2874 C 0.00087 -0.28185 -0.00156 -0.28878 0.00625 -0.2726 C 0.00573 -0.26358 0.00747 -0.25364 0.00469 -0.24532 C 0.00365 -0.24208 -0.00069 -0.24439 -0.0033 -0.243 C -0.02014 -0.23445 0.01198 -0.24254 -0.0191 -0.23676 C -0.06233 -0.23907 -0.04965 -0.23329 -0.07309 -0.25156 C -0.07413 -0.25364 -0.075 -0.25595 -0.07621 -0.2578 C -0.0776 -0.26011 -0.07986 -0.26173 -0.08108 -0.26428 C -0.08542 -0.27283 -0.08628 -0.28393 -0.09219 -0.29179 C -0.09271 -0.29456 -0.09288 -0.29757 -0.09375 -0.30011 C -0.09444 -0.30196 -0.09653 -0.30243 -0.09687 -0.30451 C -0.10191 -0.33665 -0.09323 -0.32254 -0.10156 -0.3341 C -0.10208 -0.34058 -0.10156 -0.34705 -0.1033 -0.35306 C -0.10399 -0.35514 -0.10694 -0.35352 -0.10799 -0.35514 C -0.10937 -0.35745 -0.10833 -0.36139 -0.10955 -0.36393 C -0.11111 -0.36647 -0.11389 -0.36786 -0.11597 -0.36994 C -0.11649 -0.37341 -0.11597 -0.37757 -0.11753 -0.38058 C -0.11892 -0.38312 -0.1217 -0.38335 -0.12378 -0.38474 C -0.13351 -0.39191 -0.13038 -0.38913 -0.13819 -0.39954 C -0.14514 -0.41826 -0.14375 -0.41295 -0.15555 -0.42289 C -0.175 -0.43954 -0.15521 -0.42867 -0.17465 -0.43769 C -0.17726 -0.44046 -0.17986 -0.4437 -0.18264 -0.44601 C -0.18559 -0.44855 -0.18941 -0.44948 -0.19219 -0.45248 C -0.19635 -0.45665 -0.19826 -0.46497 -0.2033 -0.46728 C -0.21059 -0.47052 -0.21805 -0.47237 -0.22552 -0.4756 C -0.25017 -0.50474 -0.2467 -0.49456 -0.28733 -0.49248 C -0.30295 -0.49017 -0.30243 -0.4867 -0.31753 -0.48416 C -0.32118 -0.46936 -0.31615 -0.4867 -0.32378 -0.47144 C -0.32552 -0.46821 -0.32656 -0.45711 -0.32708 -0.45456 C -0.3276 -0.45179 -0.3283 -0.44878 -0.32865 -0.44601 C -0.32934 -0.44115 -0.33021 -0.43121 -0.33021 -0.43121 " pathEditMode="relative" ptsTypes="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1.11111E-6 3.93064E-6 C 0.00469 -0.00278 0.00903 -0.00763 0.01424 -0.00856 C 0.08559 -0.0215 0.04167 -0.00347 0.06355 -0.01272 C 0.08247 -0.01087 0.08351 -0.01503 0.09202 0.00208 C 0.09254 0.00485 0.09289 0.00786 0.09358 0.01063 C 0.09514 0.01711 0.09844 0.02959 0.09844 0.02959 C 0.09775 0.06335 0.10382 0.0985 0.08577 0.12254 C 0.08212 0.14011 0.07553 0.15399 0.06823 0.16902 C 0.06563 0.17456 0.06146 0.17826 0.05868 0.18381 C 0.05469 0.20555 0.05278 0.22798 0.04757 0.24948 C 0.04844 0.26035 0.04844 0.29665 0.05712 0.30867 C 0.05816 0.31283 0.05868 0.31745 0.06025 0.32139 C 0.06094 0.32324 0.06268 0.32393 0.06355 0.32555 C 0.06493 0.32809 0.0658 0.33087 0.06667 0.33387 C 0.07014 0.34589 0.07101 0.35838 0.07778 0.36786 C 0.08178 0.38913 0.08924 0.40878 0.09514 0.42913 C 0.09688 0.47422 0.10782 0.52324 0.09358 0.56647 C 0.09306 0.57133 0.09358 0.57665 0.09202 0.58127 C 0.08837 0.59214 0.07587 0.59769 0.06823 0.60023 C 0.06667 0.60162 0.06546 0.60462 0.06355 0.60462 C 0.04705 0.60393 0.03039 0.603 0.01424 0.59815 C 0.01355 0.59792 0.00348 0.58381 0.00157 0.58127 C -0.00243 0.57572 -0.01197 0.57087 -0.01753 0.56855 C -0.02552 0.56069 -0.03524 0.55144 -0.04132 0.54104 C -0.04566 0.53341 -0.05382 0.52069 -0.06059 0.51792 C -0.0677 0.50497 -0.07586 0.49272 -0.08576 0.48416 C -0.09548 0.46636 -0.08975 0.47167 -0.10156 0.46497 C -0.10208 0.45942 -0.10156 0.45318 -0.10312 0.44809 C -0.10399 0.44601 -0.10711 0.44786 -0.10816 0.44601 C -0.10989 0.44231 -0.11024 0.43745 -0.11128 0.43329 C -0.11267 0.42659 -0.11857 0.42335 -0.12239 0.4185 C -0.12395 0.41641 -0.12413 0.41272 -0.12552 0.41017 C -0.12864 0.40416 -0.13316 0.39861 -0.13645 0.39306 C -0.13784 0.39121 -0.13802 0.38798 -0.13993 0.38682 C -0.14201 0.3852 -0.14496 0.38543 -0.14757 0.38474 C -0.15156 0.37988 -0.15364 0.37202 -0.15885 0.36994 C -0.16406 0.36786 -0.17465 0.36347 -0.17465 0.36347 C -0.17621 0.36069 -0.17691 0.35653 -0.17934 0.35514 C -0.18385 0.3526 -0.18906 0.35422 -0.19375 0.35306 C -0.19774 0.35214 -0.20121 0.35006 -0.20486 0.34867 C -0.21458 0.33988 -0.2375 0.33919 -0.25086 0.33826 C -0.36562 0.32971 -0.35607 0.33179 -0.47934 0.32971 C -0.4875 0.32439 -0.49722 0.3237 -0.50486 0.31699 C -0.51458 0.30844 -0.53281 0.29873 -0.53975 0.2874 C -0.54444 0.27977 -0.5493 0.27191 -0.55399 0.26428 C -0.55694 0.25225 -0.56579 0.24647 -0.57152 0.23676 C -0.575 0.21318 -0.56979 0.23861 -0.57934 0.2178 C -0.58767 0.19977 -0.57204 0.21896 -0.58576 0.20069 C -0.59079 0.19399 -0.59652 0.18844 -0.60156 0.18173 L -0.60156 0.18173 C -0.60833 0.1704 -0.6118 0.15653 -0.61909 0.14589 C -0.62187 0.14173 -0.62569 0.13919 -0.62864 0.13526 C -0.64392 0.11468 -0.62621 0.13295 -0.64132 0.11838 C -0.64548 0.10104 -0.63906 0.12624 -0.64757 0.1015 C -0.65329 0.08485 -0.64704 0.09225 -0.65555 0.08462 C -0.65816 0.06266 -0.66388 0.03376 -0.64444 0.02751 C -0.63645 0.0111 -0.61041 0.00832 -0.59687 0.00624 C -0.57361 -0.00139 -0.54895 0.00092 -0.52534 3.93064E-6 C -0.52378 -0.00671 -0.52465 -0.00763 -0.51909 -0.01064 C -0.51215 -0.01457 -0.51267 -0.00948 -0.51267 -0.0148 " pathEditMode="relative" ptsTypes="fff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3.05556E-6 -1.38728E-6 C -0.00278 0.01433 -0.00729 0.01688 -0.01597 0.02543 C -0.0217 0.03052 -0.01945 0.03491 -0.02708 0.03792 C -0.04097 0.06358 -0.02257 0.03399 -0.0382 0.04879 C -0.05243 0.06243 -0.03351 0.05433 -0.04931 0.05919 C -0.05695 0.07954 -0.08056 0.07861 -0.09531 0.08254 C -0.10278 0.08439 -0.11007 0.08763 -0.11754 0.08902 C -0.12813 0.0904 -0.13872 0.09017 -0.14931 0.0911 C -0.15452 0.09179 -0.1599 0.09202 -0.16511 0.09295 C -0.16684 0.09341 -0.16823 0.09572 -0.16997 0.09503 C -0.18004 0.09272 -0.18802 0.08416 -0.19688 0.07815 C -0.19896 0.06983 -0.20122 0.0615 -0.2033 0.05295 C -0.20417 0.04948 -0.20365 0.04532 -0.20486 0.04231 C -0.20573 0.04 -0.20799 0.03954 -0.20955 0.03792 C -0.21007 0.03399 -0.21215 0.02936 -0.21111 0.02543 C -0.21024 0.02243 -0.20712 0.02104 -0.20486 0.02104 C -0.19306 0.0222 -0.1816 0.02774 -0.16997 0.02983 C -0.16511 0.03561 -0.15608 0.03769 -0.14931 0.04231 C -0.14705 0.05156 -0.14306 0.05688 -0.1382 0.06358 C -0.13924 0.07699 -0.14011 0.09017 -0.14132 0.10381 C -0.14167 0.10659 -0.14167 0.10959 -0.14288 0.11191 C -0.14393 0.11399 -0.14618 0.11491 -0.14774 0.1163 C -0.15556 0.12555 -0.16181 0.13433 -0.17153 0.13965 C -0.17708 0.14266 -0.18316 0.14335 -0.18889 0.14613 C -0.23299 0.13965 -0.20972 0.14983 -0.22552 0.12879 C -0.2316 0.11283 -0.23351 0.11237 -0.23993 0.09942 C -0.24028 0.083 -0.23941 0.06659 -0.24132 0.05087 C -0.24167 0.04832 -0.24531 0.04902 -0.24601 0.0467 C -0.24757 0.04254 -0.2467 0.03792 -0.24792 0.03399 C -0.25104 0.02196 -0.26007 -0.00416 -0.26997 -0.00832 C -0.27049 -0.01202 -0.26997 -0.01595 -0.27153 -0.01919 C -0.27292 -0.02174 -0.27622 -0.02127 -0.27778 -0.02312 C -0.28177 -0.02752 -0.28524 -0.0333 -0.28906 -0.03815 C -0.29167 -0.04139 -0.29375 -0.04763 -0.29705 -0.05064 C -0.31024 -0.06451 -0.31719 -0.06335 -0.3349 -0.06543 C -0.34219 -0.06844 -0.34965 -0.06937 -0.35712 -0.07168 C -0.37049 -0.07584 -0.38351 -0.08093 -0.39688 -0.08439 C -0.41493 -0.10035 -0.39583 -0.08509 -0.44774 -0.09064 C -0.45886 -0.09179 -0.46997 -0.0948 -0.48108 -0.09711 C -0.49011 -0.09896 -0.49896 -0.10127 -0.50799 -0.10335 C -0.51285 -0.10451 -0.52222 -0.10775 -0.52222 -0.10775 C -0.52778 -0.11838 -0.52813 -0.12856 -0.5382 -0.13295 C -0.55174 -0.15191 -0.56042 -0.17827 -0.56997 -0.20069 C -0.57396 -0.21041 -0.57448 -0.2074 -0.57934 -0.21549 C -0.58212 -0.22035 -0.58733 -0.23029 -0.58733 -0.23029 C -0.5908 -0.25387 -0.58594 -0.2474 -0.59531 -0.25572 C -0.59636 -0.2578 -0.5974 -0.26012 -0.59861 -0.26197 C -0.6 -0.26428 -0.60208 -0.26567 -0.6033 -0.26821 C -0.60417 -0.27006 -0.60399 -0.2726 -0.60504 -0.27468 C -0.61024 -0.28763 -0.61146 -0.28763 -0.61927 -0.2978 C -0.62066 -0.29965 -0.62083 -0.30266 -0.62222 -0.30428 C -0.62708 -0.31006 -0.63351 -0.31353 -0.6382 -0.31908 C -0.64531 -0.32717 -0.65469 -0.33619 -0.66354 -0.34012 C -0.66927 -0.35191 -0.68073 -0.35376 -0.69045 -0.357 C -0.70573 -0.37087 -0.72413 -0.3748 -0.74132 -0.38243 C -0.75139 -0.3963 -0.73993 -0.38289 -0.75261 -0.39098 C -0.76858 -0.40139 -0.74688 -0.39491 -0.76997 -0.39931 C -0.78281 -0.41642 -0.78368 -0.42081 -0.80156 -0.42474 C -0.81649 -0.44463 -0.83455 -0.45804 -0.84931 -0.47769 C -0.85156 -0.48647 -0.85365 -0.49156 -0.86042 -0.49457 C -0.87153 -0.5237 -0.87656 -0.51676 -0.86042 -0.52416 C -0.8467 -0.52162 -0.84514 -0.51769 -0.83021 -0.51561 C -0.82309 -0.5133 -0.82535 -0.51561 -0.82222 -0.51145 " pathEditMode="relative" ptsTypes="ffffffffffffffffffffffffffffffffffffffffffffffffffffff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1.94444E-6 -2.19653E-6 C 0.04375 0.00648 0.08819 0.00532 0.13177 -0.00416 C 0.15278 -0.01526 0.15486 -0.01479 0.1809 -0.01687 C 0.18698 -0.02011 0.18993 -0.01988 0.19358 -0.02728 C 0.19444 -0.02913 0.1941 -0.0319 0.19514 -0.03375 C 0.19792 -0.03861 0.20469 -0.04647 0.20469 -0.04647 C 0.20798 -0.05965 0.20781 -0.07352 0.21111 -0.08647 C 0.21059 -0.09318 0.21007 -0.11907 0.20625 -0.12254 C 0.19826 -0.12971 0.1743 -0.13017 0.16667 -0.13086 C 0.14878 -0.13942 0.12812 -0.13872 0.10955 -0.1415 C 0.10694 -0.14358 0.10312 -0.14427 0.10156 -0.14797 C 0.09028 -0.17549 0.10781 -0.15815 0.09514 -0.16901 C 0.0908 -0.18612 0.08628 -0.20208 0.07934 -0.21757 C 0.07639 -0.23352 0.06632 -0.24416 0.05555 -0.25156 C 0.04861 -0.26335 0.04132 -0.27167 0.03021 -0.27468 C 0.02569 -0.28046 0.02187 -0.28485 0.0158 -0.28739 C -0.0382 -0.28439 -0.00573 -0.28601 -0.0349 -0.27884 C -0.04063 -0.27167 -0.04618 -0.26659 -0.05087 -0.2578 C -0.05399 -0.24069 -0.04948 -0.25711 -0.05868 -0.243 C -0.06129 -0.23884 -0.06077 -0.2319 -0.06354 -0.2282 C -0.06476 -0.22659 -0.06667 -0.22705 -0.06823 -0.22612 C -0.06997 -0.22497 -0.07153 -0.22335 -0.07309 -0.22196 C -0.0783 -0.21109 -0.08351 -0.20069 -0.08889 -0.19005 C -0.09306 -0.1815 -0.09392 -0.17664 -0.10156 -0.17318 C -0.10399 -0.16855 -0.10781 -0.16555 -0.10955 -0.16046 C -0.11077 -0.15653 -0.11007 -0.1519 -0.11111 -0.14797 C -0.11285 -0.14057 -0.11719 -0.13757 -0.12222 -0.13526 C -0.13351 -0.12023 -0.13472 -0.12485 -0.14757 -0.11607 C -0.14931 -0.11491 -0.15052 -0.1126 -0.15243 -0.1119 C -0.1632 -0.10844 -0.17483 -0.10913 -0.18577 -0.10566 C -0.20191 -0.08277 -0.2158 -0.09803 -0.24601 -0.09919 C -0.25017 -0.09988 -0.25469 -0.09965 -0.25868 -0.10127 C -0.26024 -0.10196 -0.26059 -0.10474 -0.26198 -0.10566 C -0.26389 -0.10705 -0.26615 -0.10705 -0.26823 -0.10774 C -0.2724 -0.11306 -0.27517 -0.11907 -0.27934 -0.12462 C -0.28125 -0.13248 -0.28021 -0.12901 -0.28264 -0.13526 " pathEditMode="relative" ptsTypes="ffffffffffffffffffffff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1.38889E-6 -2.13873E-6 C -0.00156 -0.00347 -0.00451 -0.00647 -0.00469 -0.01063 C -0.00521 -0.03468 -0.02048 -0.1667 0.02222 -0.19445 C 0.02952 -0.21433 0.02014 -0.19422 0.03177 -0.20508 C 0.0375 -0.2104 0.0533 -0.23144 0.05712 -0.23884 C 0.05886 -0.25063 0.05955 -0.25456 0.06511 -0.26428 C 0.06858 -0.27792 0.07118 -0.28115 0.0809 -0.28763 C 0.08143 -0.2911 0.08143 -0.2948 0.08247 -0.29803 C 0.08403 -0.30266 0.08768 -0.30589 0.08889 -0.31075 C 0.09844 -0.34636 0.08455 -0.3156 0.09358 -0.3341 C 0.0941 -0.34959 0.09445 -0.36508 0.09531 -0.38058 C 0.09549 -0.38428 0.09722 -0.38751 0.09688 -0.39121 C 0.09445 -0.41919 0.09323 -0.4111 0.08889 -0.42913 C 0.08629 -0.44023 0.08472 -0.44624 0.07622 -0.4504 C 0.06285 -0.47329 0.0342 -0.45942 0.0158 -0.45873 C 0.01059 -0.4541 0.00764 -0.44855 0.00156 -0.44601 C -0.00486 -0.43745 -0.00243 -0.43422 -0.00642 -0.42497 C -0.01198 -0.41156 -0.01267 -0.41225 -0.02066 -0.40162 C -0.02361 -0.39006 -0.01979 -0.3993 -0.02864 -0.39329 C -0.04479 -0.38243 -0.02552 -0.38982 -0.04132 -0.38474 C -0.05156 -0.3711 -0.05399 -0.35584 -0.06198 -0.34034 C -0.06562 -0.31052 -0.06007 -0.32023 -0.07309 -0.30659 C -0.07535 -0.29433 -0.0776 -0.28185 -0.08576 -0.27491 C -0.08854 -0.25988 -0.08958 -0.25364 -0.09531 -0.24092 C -0.09861 -0.21456 -0.0941 -0.24347 -0.10312 -0.21133 C -0.1066 -0.19884 -0.10694 -0.19283 -0.11111 -0.18173 C -0.1118 -0.17965 -0.11163 -0.17711 -0.11267 -0.17549 C -0.11597 -0.16994 -0.12083 -0.16647 -0.12378 -0.16069 C -0.12726 -0.15352 -0.12882 -0.15075 -0.13489 -0.14797 C -0.14635 -0.13271 -0.15226 -0.13248 -0.16823 -0.12902 C -0.17517 -0.12971 -0.18229 -0.12878 -0.18889 -0.1311 C -0.19062 -0.13179 -0.1908 -0.13549 -0.19201 -0.13734 C -0.1934 -0.13965 -0.19514 -0.14196 -0.19687 -0.14381 C -0.19982 -0.14682 -0.20642 -0.15214 -0.20642 -0.15191 C -0.21319 -0.16624 -0.20816 -0.15676 -0.22378 -0.17757 C -0.22587 -0.18034 -0.23021 -0.18613 -0.23021 -0.18589 C -0.23281 -0.19676 -0.24236 -0.20462 -0.24913 -0.21133 C -0.25173 -0.22104 -0.25955 -0.22728 -0.2651 -0.23468 C -0.26719 -0.23745 -0.27135 -0.24323 -0.27135 -0.243 C -0.27344 -0.25086 -0.2809 -0.26428 -0.2809 -0.26404 C -0.28385 -0.2763 -0.28125 -0.2689 -0.29201 -0.28323 C -0.30035 -0.29433 -0.30764 -0.30797 -0.3191 -0.31283 C -0.32621 -0.32277 -0.31701 -0.31167 -0.33021 -0.3193 C -0.3342 -0.32162 -0.33837 -0.32763 -0.34132 -0.33202 " pathEditMode="relative" rAng="0" ptsTypes="fffffffffffffffffffffffffffffffffffffffffffA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23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9.44444E-6 9.07514E-6 C 0.01841 -0.01433 -0.00381 0.00116 0.0191 -0.00832 C 0.04705 -0.01988 0.00938 -0.01109 0.03976 -0.01687 C 0.06025 -0.02843 0.06094 -0.02497 0.08889 -0.02312 C 0.10521 -0.0104 0.08751 -0.02242 0.10799 -0.01479 C 0.11025 -0.01387 0.11216 -0.01132 0.11442 -0.0104 C 0.11754 -0.00924 0.12084 -0.00901 0.12396 -0.00832 C 0.14115 0.00301 0.1257 -0.00577 0.14132 9.07514E-6 C 0.14462 0.00116 0.15087 0.0044 0.15087 0.0044 C 0.15608 0.01503 0.16459 0.02174 0.16997 0.03191 C 0.17501 0.04139 0.17882 0.05226 0.18421 0.06151 C 0.18751 0.06706 0.19167 0.07145 0.19532 0.07631 C 0.19688 0.07839 0.20001 0.08255 0.20001 0.08255 C 0.20261 0.10174 0.19376 0.13134 0.20799 0.13758 C 0.20261 0.15931 0.20973 0.17966 0.19688 0.19677 C 0.19532 0.21295 0.19896 0.23053 0.19376 0.24532 C 0.19219 0.24995 0.18629 0.2481 0.18264 0.24949 C 0.17257 0.27145 0.18126 0.24925 0.17466 0.28972 C 0.17257 0.3029 0.16771 0.29873 0.15886 0.3066 C 0.13542 0.32717 0.15122 0.3207 0.13664 0.32555 C 0.13369 0.33064 0.12987 0.33503 0.12709 0.34035 C 0.12518 0.34428 0.12448 0.34937 0.12223 0.35307 C 0.12119 0.35469 0.1191 0.35469 0.11754 0.35515 C 0.1106 0.35746 0.10382 0.35954 0.09688 0.36162 C 0.0757 0.36093 0.05435 0.36371 0.03334 0.35954 C 0.029 0.35862 0.02396 0.34683 0.02396 0.34683 C 0.0198 0.33365 0.0158 0.32301 0.00487 0.31931 C -0.00243 0.31307 -0.00868 0.31261 -0.01736 0.31076 C -0.02239 0.30428 -0.02777 0.29943 -0.03333 0.29388 C -0.04114 0.27631 -0.05607 0.25226 -0.07135 0.2474 C -0.07899 0.23746 -0.08298 0.22243 -0.09357 0.21781 C -0.10277 0.20555 -0.09791 0.20879 -0.10624 0.20509 C -0.11423 0.19469 -0.12447 0.19608 -0.13489 0.19238 C -0.146 0.19376 -0.15746 0.19261 -0.16822 0.19677 C -0.17256 0.19839 -0.17465 0.20532 -0.17777 0.20949 C -0.1842 0.21804 -0.1901 0.22891 -0.1967 0.23677 C -0.20763 0.24972 -0.22048 0.26012 -0.23159 0.27284 C -0.23663 0.29064 -0.24774 0.30174 -0.25555 0.31723 C -0.25868 0.34313 -0.25381 0.31839 -0.26336 0.33827 C -0.27378 0.35977 -0.26267 0.34798 -0.27291 0.35746 C -0.27812 0.36787 -0.29513 0.38058 -0.29513 0.38058 C -0.30243 0.39561 -0.29305 0.37873 -0.31267 0.39538 C -0.31423 0.39677 -0.31458 0.39977 -0.31579 0.40186 C -0.3184 0.40625 -0.32065 0.41064 -0.32378 0.41434 C -0.32916 0.42058 -0.33767 0.42613 -0.34444 0.42914 C -0.35052 0.44186 -0.35954 0.44209 -0.36979 0.44625 C -0.38906 0.45411 -0.40312 0.45503 -0.42534 0.45873 C -0.43749 0.45735 -0.44965 0.45688 -0.4618 0.45457 C -0.47361 0.45226 -0.48263 0.43839 -0.49357 0.43353 C -0.50746 0.41966 -0.49288 0.43261 -0.50624 0.42498 C -0.51284 0.42128 -0.51666 0.41318 -0.52378 0.41018 C -0.53003 0.39769 -0.53749 0.39353 -0.54756 0.38914 C -0.54861 0.38775 -0.5493 0.38567 -0.55069 0.38475 C -0.5552 0.38197 -0.55989 0.37897 -0.56493 0.3785 C -0.56822 0.37827 -0.58159 0.39284 -0.58558 0.39538 C -0.5894 0.40532 -0.59131 0.40509 -0.5967 0.41226 " pathEditMode="relative" ptsTypes="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5.55556E-7 -7.68786E-6 C 0.01372 0.02843 -0.00451 0.05618 -0.02378 0.06566 C -0.03298 0.07745 -0.04653 0.07514 -0.05712 0.08462 C -0.10399 0.08254 -0.11736 0.08693 -0.09201 0.07606 C -0.08698 0.06936 -0.0842 0.06335 -0.0809 0.05502 C -0.05555 0.05826 -0.07153 0.05225 -0.06041 0.06774 C -0.05764 0.08416 -0.05035 0.1119 -0.0651 0.11838 C -0.07291 0.13271 -0.06562 0.12323 -0.07621 0.12901 C -0.08055 0.13132 -0.08889 0.13734 -0.08889 0.13734 C -0.09531 0.13595 -0.10173 0.13502 -0.10798 0.13317 C -0.11128 0.13225 -0.11753 0.12901 -0.11753 0.12901 C -0.13246 0.10843 -0.12969 0.13826 -0.12708 0.09294 C -0.11163 0.09364 -0.09618 0.09248 -0.0809 0.09525 C -0.07934 0.09549 -0.08055 0.09988 -0.07934 0.1015 C -0.07812 0.10312 -0.07621 0.10288 -0.07465 0.10358 C -0.06927 0.12208 -0.06701 0.13179 -0.07153 0.15445 C -0.07361 0.16554 -0.08125 0.17271 -0.08576 0.18173 C -0.08767 0.19213 -0.09028 0.19491 -0.09687 0.20092 C -0.10052 0.22057 -0.10798 0.21572 -0.1191 0.23051 C -0.12725 0.24138 -0.12239 0.23815 -0.13333 0.24092 C -0.13993 0.25017 -0.13507 0.24462 -0.15087 0.25156 C -0.15399 0.25294 -0.16041 0.25572 -0.16041 0.25572 C -0.16198 0.2578 -0.16406 0.25965 -0.1651 0.26219 C -0.16927 0.2719 -0.16927 0.28971 -0.17778 0.29595 C -0.18107 0.29826 -0.18524 0.29734 -0.18889 0.29803 C -0.19687 0.3015 -0.19583 0.30566 -0.20486 0.30867 C -0.20642 0.31005 -0.20781 0.3119 -0.20955 0.31283 C -0.21319 0.31468 -0.21736 0.31445 -0.22066 0.31722 C -0.23142 0.32624 -0.2092 0.323 -0.22864 0.32554 C -0.24184 0.32739 -0.26823 0.32971 -0.26823 0.32971 C -0.30538 0.34034 -0.29722 0.33895 -0.37153 0.32971 C -0.37517 0.32924 -0.37604 0.32138 -0.37934 0.3193 C -0.38264 0.31699 -0.3868 0.31791 -0.39045 0.31722 C -0.39861 0.30982 -0.39809 0.3082 -0.41267 0.31491 C -0.41423 0.3156 -0.41337 0.31953 -0.41423 0.32138 C -0.4151 0.323 -0.41649 0.32416 -0.41753 0.32554 C -0.41927 0.34173 -0.41996 0.34612 -0.42864 0.35722 C -0.42969 0.35999 -0.43055 0.363 -0.43177 0.36578 C -0.43316 0.36878 -0.43524 0.37109 -0.43646 0.3741 C -0.4375 0.37664 -0.43732 0.37988 -0.43819 0.38265 C -0.43941 0.38635 -0.44149 0.38959 -0.44288 0.39329 C -0.44514 0.39884 -0.44462 0.40878 -0.4493 0.41017 C -0.45399 0.41156 -0.45885 0.41294 -0.46354 0.41433 C -0.46753 0.41965 -0.47344 0.42774 -0.47621 0.43329 C -0.4842 0.44901 -0.47639 0.44416 -0.48576 0.44809 C -0.49392 0.45895 -0.49965 0.46959 -0.51111 0.47352 C -0.52691 0.47213 -0.53767 0.46913 -0.55243 0.4652 C -0.57673 0.46612 -0.60139 0.46381 -0.62535 0.46936 C -0.6309 0.47075 -0.63403 0.47953 -0.63975 0.48208 C -0.64271 0.49826 -0.65 0.49294 -0.66354 0.49479 C -0.66597 0.49572 -0.67378 0.49965 -0.67621 0.49479 C -0.67882 0.48971 -0.67187 0.4904 -0.66979 0.4904 " pathEditMode="relative" ptsTypes="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1.73472E-18 1.7341E-6 C 0.01597 0.01503 0.03542 0.01503 0.05399 0.01688 C 0.06302 0.02035 0.07187 0.02451 0.0809 0.02752 C 0.08455 0.02867 0.08837 0.02821 0.09201 0.0296 C 0.09601 0.03121 0.10052 0.03977 0.10312 0.04231 C 0.11267 0.05202 0.12049 0.05572 0.13021 0.06358 C 0.13281 0.07376 0.13507 0.08208 0.13958 0.09087 C 0.13299 0.11353 0.14097 0.08994 0.13021 0.11006 C 0.12517 0.11931 0.13247 0.11491 0.12691 0.12694 C 0.12552 0.12994 0.12274 0.1311 0.12066 0.13318 C 0.11771 0.14913 0.11285 0.14382 0.10156 0.14174 C 0.09253 0.12509 0.09792 0.12879 0.08889 0.12486 C 0.08003 0.1126 0.08785 0.08994 0.09687 0.08046 C 0.10191 0.07515 0.10851 0.07376 0.11424 0.06983 C 0.11997 0.0659 0.12691 0.06844 0.13333 0.06775 C 0.15122 0.06174 0.15521 0.06844 0.16823 0.08046 C 0.17344 0.10867 0.17465 0.16717 0.17465 0.16717 C 0.17292 0.21249 0.17656 0.20231 0.1651 0.22844 C 0.16302 0.23908 0.1592 0.24948 0.15243 0.25595 C 0.14826 0.27075 0.14045 0.27977 0.13333 0.29179 C 0.12517 0.30567 0.125 0.31306 0.11424 0.32347 C 0.11094 0.3415 0.1158 0.32301 0.10625 0.33827 C 0.10521 0.34012 0.1059 0.34335 0.10469 0.34474 C 0.1026 0.34705 0.09948 0.34752 0.09687 0.3489 C 0.09028 0.35283 0.08594 0.357 0.0809 0.3637 C 0.07274 0.3859 0.06597 0.39353 0.04757 0.39954 C 0.0401 0.41526 0.03316 0.42937 0.0191 0.43353 C 0.01597 0.4363 0.01319 0.44023 0.00955 0.44185 C 0.00642 0.44324 1.73472E-18 0.44601 1.73472E-18 0.44601 C -0.00556 0.45734 -0.01441 0.45457 -0.02222 0.46081 C -0.03455 0.47075 -0.04844 0.47491 -0.06198 0.48208 C -0.06528 0.48393 -0.06806 0.4874 -0.07153 0.48832 C -0.08507 0.49179 -0.09896 0.49087 -0.11267 0.49272 C -0.12049 0.49526 -0.12674 0.49734 -0.1349 0.49896 C -0.14965 0.5052 -0.16545 0.51399 -0.1809 0.51584 C -0.19635 0.51769 -0.21163 0.51815 -0.22708 0.52 C -0.25851 0.52925 -0.23403 0.52671 -0.29688 0.52439 C -0.30486 0.52231 -0.31111 0.51792 -0.3191 0.51584 C -0.32014 0.51376 -0.32049 0.51052 -0.32222 0.5096 C -0.32569 0.50752 -0.32969 0.50867 -0.33333 0.50752 C -0.35972 0.49919 -0.32205 0.50613 -0.35712 0.50104 C -0.38628 0.48856 -0.41719 0.48902 -0.44757 0.48624 C -0.45017 0.48486 -0.45347 0.48463 -0.45556 0.48208 C -0.47309 0.46197 -0.44427 0.48416 -0.46354 0.46728 C -0.46701 0.46428 -0.48021 0.46312 -0.4809 0.46312 C -0.49566 0.4578 -0.5066 0.45942 -0.52222 0.46081 C -0.52535 0.46497 -0.52813 0.46983 -0.53177 0.47353 C -0.53385 0.47561 -0.53819 0.48 -0.53819 0.48 " pathEditMode="relative" ptsTypes="ffffff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01389 -0.01642 C 0.05382 -0.01503 0.06545 -0.01341 0.09791 -0.01018 C 0.10208 -0.00463 0.10312 -0.00416 0.1059 0.00462 C 0.10677 0.0074 0.10642 0.01063 0.10746 0.01318 C 0.10989 0.01942 0.11458 0.02381 0.11701 0.03005 C 0.12257 0.04462 0.1184 0.04115 0.12656 0.04485 C 0.13455 0.05572 0.13732 0.07029 0.13923 0.08508 C 0.13993 0.08994 0.13889 0.09549 0.1408 0.09988 C 0.14201 0.10266 0.14514 0.10266 0.14722 0.10404 C 0.15 0.123 0.15173 0.15537 0.13455 0.16115 C 0.12691 0.17641 0.1309 0.17017 0.12344 0.18011 C 0.12257 0.18381 0.12153 0.19052 0.11857 0.19283 C 0.1158 0.19514 0.10903 0.19699 0.10903 0.19722 C 0.10226 0.21549 0.11094 0.19653 0.09791 0.20971 C 0.08403 0.22381 0.10087 0.21479 0.08854 0.22034 C -0.01684 0.21734 0.03194 0.24485 0.01232 0.20555 C 0.01094 0.19768 0.00937 0.18982 0.00746 0.18219 C 0.01041 0.16231 0.00555 0.17849 0.01701 0.16971 C 0.01875 0.16832 0.01857 0.16485 0.02014 0.16323 C 0.02153 0.16185 0.02344 0.16185 0.025 0.16115 C 0.04184 0.13873 0.06996 0.15491 0.09166 0.15907 C 0.09271 0.16185 0.09357 0.16485 0.09479 0.1674 C 0.09566 0.16901 0.09722 0.16994 0.09791 0.17179 C 0.10104 0.17988 0.10295 0.1956 0.10434 0.20347 C 0.10486 0.22589 0.1059 0.24855 0.1059 0.27098 C 0.1059 0.29803 0.11146 0.32138 0.09166 0.33017 C 0.08854 0.34289 0.09253 0.3311 0.08524 0.34081 C 0.0776 0.35098 0.08194 0.35237 0.06944 0.3556 C 0.05937 0.36208 0.04583 0.36878 0.03455 0.3704 C 0.02448 0.37179 0.00434 0.37456 0.00434 0.37479 C -0.03594 0.38636 -0.08021 0.38543 -0.11945 0.36832 C -0.13455 0.36162 -0.14983 0.35144 -0.16545 0.34728 C -0.17726 0.33156 -0.15747 0.3563 -0.175 0.34081 C -0.17656 0.33942 -0.17656 0.33618 -0.17813 0.33456 C -0.17952 0.33318 -0.18143 0.33341 -0.18299 0.33248 C -0.18993 0.32786 -0.19479 0.32092 -0.20209 0.31768 C -0.21563 0.29017 -0.20122 0.31491 -0.21476 0.30058 C -0.22465 0.29017 -0.22743 0.28069 -0.24011 0.27745 C -0.25104 0.26774 -0.23768 0.27815 -0.26077 0.27098 C -0.26268 0.27052 -0.26372 0.26751 -0.26545 0.26682 C -0.28038 0.26173 -0.29774 0.25849 -0.3132 0.25618 C -0.31632 0.2541 -0.31962 0.25248 -0.32257 0.24994 C -0.32379 0.24878 -0.32431 0.24578 -0.32587 0.24578 C -0.34601 0.24578 -0.36597 0.25086 -0.38611 0.25202 C -0.40452 0.26127 -0.39445 0.25688 -0.41632 0.26474 C -0.43004 0.27699 -0.45851 0.2763 -0.47344 0.27745 C -0.48455 0.28462 -0.48108 0.28555 -0.48768 0.29641 C -0.49479 0.30797 -0.50365 0.31584 -0.5099 0.32809 C -0.51511 0.35607 -0.5099 0.41479 -0.5099 0.41503 " pathEditMode="relative" rAng="0" ptsTypes="ffffffffffffffffffffffffffffffffffffffffffffffffA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0" y="21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5E-6 -3.06358E-6 C -0.00157 0.00555 -0.00226 0.01179 -0.00469 0.01688 C -0.00556 0.01873 -0.00834 0.01734 -0.00955 0.01896 C -0.01077 0.02058 -0.01007 0.02358 -0.01112 0.02543 C -0.01233 0.02751 -0.01424 0.02821 -0.0158 0.0296 C -0.01789 0.03376 -0.01962 0.03838 -0.02223 0.04231 C -0.02987 0.05387 -0.025 0.03861 -0.02848 0.05272 C -0.02483 0.06197 -0.02136 0.07121 -0.01737 0.08023 C -0.01077 0.09526 -0.00017 0.10751 -0.01893 0.11422 C -0.02362 0.11584 -0.02848 0.11561 -0.03334 0.1163 C -0.04757 0.12393 -0.06094 0.12694 -0.07622 0.12902 C -0.09514 0.1341 -0.09844 0.13272 -0.12379 0.1311 C -0.13247 0.12879 -0.13664 0.12347 -0.14445 0.11838 C -0.15278 0.10682 -0.16389 0.09757 -0.17292 0.08671 C -0.17952 0.07861 -0.18403 0.06936 -0.19046 0.06127 C -0.19271 0.04856 -0.19289 0.03584 -0.19514 0.02312 C -0.19462 0.01896 -0.19462 0.01457 -0.19358 0.01064 C -0.19271 0.00763 -0.18455 0.00046 -0.18403 -3.06358E-6 C -0.17848 -0.00624 -0.17691 -0.01364 -0.1698 -0.01688 C -0.1665 -0.03052 -0.17101 -0.0178 -0.16337 -0.02543 C -0.16042 -0.02844 -0.15764 -0.03191 -0.15556 -0.03607 C -0.15452 -0.03815 -0.15382 -0.04069 -0.15226 -0.04231 C -0.15105 -0.0437 -0.14896 -0.04347 -0.14757 -0.04439 C -0.14289 -0.04763 -0.14341 -0.04971 -0.13803 -0.05087 C -0.12657 -0.05318 -0.11598 -0.05341 -0.10469 -0.05711 C -0.08039 -0.05642 -0.05608 -0.05757 -0.03178 -0.05503 C -0.02917 -0.0548 -0.02796 -0.04971 -0.02535 -0.04855 C -0.01928 -0.04555 -0.0125 -0.04601 -0.00625 -0.04439 C 0.00035 -0.04 0.00157 -0.04023 0.00643 -0.03168 C 0.00938 -0.02636 0.01042 -0.01873 0.01441 -0.0148 C 0.02188 -0.0074 0.01893 -0.0111 0.02379 -0.00416 C 0.02622 0.00416 0.02691 0.00809 0.03178 0.0148 C 0.03629 0.05202 0.03681 0.05064 0.03178 0.11422 C 0.03178 0.11445 0.02379 0.12994 0.02223 0.13318 C 0.02032 0.13711 0.01563 0.13688 0.01268 0.13942 C 0.0106 0.14821 0.00955 0.15861 0.00643 0.16694 C 0.00018 0.18358 -0.01216 0.20139 -0.02535 0.20717 C -0.03004 0.22567 -0.05209 0.22173 -0.06511 0.22405 C -0.08247 0.23168 -0.09584 0.22312 -0.11268 0.21988 C -0.11528 0.2178 -0.11789 0.21526 -0.12066 0.21341 C -0.12362 0.21156 -0.13004 0.20925 -0.13004 0.20925 C -0.13108 0.20578 -0.13178 0.20185 -0.13334 0.19861 C -0.1349 0.19538 -0.13907 0.19422 -0.13959 0.19029 C -0.14167 0.1748 -0.13785 0.16532 -0.1349 0.15214 C -0.12952 0.12832 -0.11806 0.1096 -0.1 0.1015 C -0.08889 0.10358 -0.07761 0.10405 -0.06667 0.10775 C -0.06216 0.10913 -0.05348 0.13225 -0.0507 0.13734 C -0.04862 0.14613 -0.04549 0.15422 -0.04289 0.16278 C -0.04584 0.18335 -0.04584 0.18197 -0.04914 0.21341 C -0.05122 0.23376 -0.04844 0.23306 -0.06025 0.24093 C -0.06702 0.2548 -0.06494 0.26428 -0.07935 0.27052 C -0.08421 0.27723 -0.09237 0.29179 -0.09844 0.29595 C -0.10226 0.2985 -0.10695 0.29827 -0.11112 0.30012 C -0.12257 0.31029 -0.13577 0.31098 -0.14914 0.31283 C -0.19046 0.31145 -0.19827 0.31491 -0.22691 0.30428 C -0.23334 0.29318 -0.24115 0.2837 -0.24757 0.2726 C -0.25209 0.26474 -0.25226 0.25734 -0.25869 0.25156 C -0.26077 0.2474 -0.2632 0.24324 -0.26511 0.23884 C -0.26632 0.23607 -0.2665 0.2326 -0.26823 0.23029 C -0.27084 0.22682 -0.27466 0.22474 -0.27778 0.22197 C -0.2816 0.21873 -0.28386 0.21318 -0.28733 0.20925 C -0.29289 0.20301 -0.30087 0.19468 -0.30782 0.19237 C -0.31424 0.17572 -0.30678 0.1896 -0.31737 0.18173 C -0.31928 0.18035 -0.32014 0.17688 -0.32223 0.17549 C -0.32657 0.17272 -0.33178 0.17272 -0.33646 0.1711 C -0.34827 0.15977 -0.33698 0.16879 -0.35226 0.16278 C -0.37813 0.15283 -0.35157 0.15838 -0.37935 0.15422 C -0.40226 0.13896 -0.42987 0.1459 -0.454 0.1563 C -0.45504 0.15769 -0.45625 0.15908 -0.45712 0.16069 C -0.45834 0.16324 -0.45886 0.16671 -0.46025 0.16902 C -0.46303 0.17364 -0.4698 0.18173 -0.4698 0.18173 C -0.47292 0.19006 -0.47292 0.19861 -0.47778 0.20509 C -0.4783 0.21642 -0.47796 0.22775 -0.47935 0.23884 C -0.48039 0.24694 -0.48421 0.2541 -0.4856 0.2622 C -0.48733 0.28832 -0.48282 0.28139 -0.48889 0.28948 " pathEditMode="relative" ptsTypes="ffffffffffffffffffffffffffffff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0.03403 0.01618 C -0.04983 0.01272 -0.06598 0.01225 -0.0816 0.00763 C -0.08785 0.00578 -0.09289 -0.00069 -0.09914 -0.00278 C -0.104 -0.00948 -0.11302 -0.01526 -0.1198 -0.01757 C -0.12153 -0.01873 -0.13125 -0.02497 -0.13403 -0.02821 C -0.14393 -0.03977 -0.14427 -0.04301 -0.15625 -0.04925 C -0.16337 -0.06382 -0.15886 -0.06035 -0.16737 -0.06405 C -0.17049 -0.07653 -0.17327 -0.08416 -0.1816 -0.09156 C -0.18212 -0.09364 -0.18247 -0.09595 -0.18316 -0.09804 C -0.18403 -0.10081 -0.18577 -0.10335 -0.18646 -0.10636 C -0.18733 -0.10983 -0.18664 -0.11376 -0.18802 -0.11699 C -0.18889 -0.11908 -0.19115 -0.11977 -0.19271 -0.12116 C -0.19584 -0.15145 -0.19115 -0.12347 -0.19914 -0.14451 C -0.20365 -0.1563 -0.20434 -0.16971 -0.20695 -0.18243 C -0.20921 -0.1933 -0.21875 -0.20763 -0.22292 -0.21642 C -0.22761 -0.24139 -0.22813 -0.26682 -0.23559 -0.29041 C -0.23612 -0.30173 -0.23594 -0.31306 -0.23716 -0.32416 C -0.24028 -0.35214 -0.25521 -0.38497 -0.23091 -0.40671 C -0.22587 -0.41133 -0.22605 -0.41642 -0.2198 -0.41919 C -0.21372 -0.42728 -0.20556 -0.42428 -0.19757 -0.42775 C -0.18924 -0.43815 -0.18004 -0.44208 -0.16893 -0.44462 C -0.14775 -0.43353 -0.13837 -0.42775 -0.11493 -0.42358 C -0.10313 -0.40786 -0.10521 -0.40532 -0.09115 -0.40231 C -0.09011 -0.39815 -0.09011 -0.39306 -0.08802 -0.3896 C -0.08664 -0.38705 -0.08351 -0.38751 -0.0816 -0.38543 C -0.07257 -0.37572 -0.07223 -0.3741 -0.06737 -0.36439 C -0.06684 -0.36162 -0.06667 -0.35861 -0.0658 -0.35584 C -0.06511 -0.35353 -0.0632 -0.35191 -0.0625 -0.3496 C -0.05799 -0.33202 -0.06511 -0.34058 -0.05625 -0.33272 C -0.05243 -0.32231 -0.04862 -0.31399 -0.04514 -0.30312 C -0.04462 -0.29965 -0.04462 -0.29595 -0.04358 -0.29249 C -0.04289 -0.28994 -0.04028 -0.28856 -0.04028 -0.28601 C -0.03976 -0.24647 -0.04063 -0.20694 -0.04202 -0.16763 C -0.04219 -0.16324 -0.04514 -0.15514 -0.04514 -0.15491 C -0.04653 -0.13295 -0.05018 -0.11052 -0.05938 -0.09156 C -0.06389 -0.06728 -0.07014 -0.04208 -0.07848 -0.01965 C -0.0816 -0.01156 -0.08733 -0.00624 -0.09115 0.00139 C -0.09532 0.0185 -0.09931 0.03329 -0.10868 0.04578 C -0.11233 0.05064 -0.11355 0.05896 -0.11806 0.06266 C -0.12223 0.0659 -0.12761 0.06405 -0.13247 0.06474 C -0.13299 0.06751 -0.13282 0.07075 -0.13403 0.07329 C -0.13507 0.07538 -0.13733 0.07561 -0.13872 0.07746 C -0.14132 0.08092 -0.14289 0.08832 -0.14671 0.09017 C -0.1507 0.09202 -0.15521 0.09156 -0.15938 0.09225 C -0.179 0.1089 -0.20625 0.10613 -0.22761 0.10705 C -0.23021 0.10775 -0.23316 0.10775 -0.23559 0.10913 C -0.23698 0.10983 -0.23716 0.11329 -0.23872 0.11353 C -0.25938 0.11561 -0.28004 0.11491 -0.3007 0.11561 C -0.32466 0.14751 -0.3691 0.12162 -0.40226 0.12601 C -0.4066 0.12717 -0.41181 0.12624 -0.41493 0.1304 C -0.42622 0.1452 -0.41302 0.13827 -0.42605 0.14312 C -0.43143 0.15029 -0.43959 0.15561 -0.43559 0.16624 " pathEditMode="relative" rAng="0" ptsTypes="fffffffffffffffffffffffffffffffffffffffffffffffffff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1.38889E-6 -6.35838E-7 C -0.01563 -0.04162 -0.02552 -0.08601 -0.03976 -0.12879 C -0.04167 -0.1496 -0.04757 -0.21179 -0.04757 -0.22405 C -0.04757 -0.22613 -0.04445 -0.22544 -0.04288 -0.22613 C -0.04462 -0.24509 -0.04792 -0.26312 -0.05243 -0.28116 C -0.05365 -0.29688 -0.05868 -0.31191 -0.05868 -0.32763 C -0.05868 -0.35584 -0.05747 -0.41041 -0.03333 -0.42914 C 0.00712 -0.46035 -0.05017 -0.41041 -0.01267 -0.44393 C -0.00712 -0.4548 0.00538 -0.45688 0.01423 -0.46289 C 0.01996 -0.47422 0.03003 -0.47468 0.03958 -0.47769 C 0.05503 -0.49087 0.04271 -0.48278 0.07934 -0.46289 C 0.08333 -0.46081 0.08785 -0.46151 0.09201 -0.46081 C 0.09253 -0.45873 0.09253 -0.45619 0.09358 -0.45434 C 0.09635 -0.44902 0.10087 -0.44532 0.10312 -0.43954 C 0.10642 -0.43099 0.10625 -0.42058 0.10955 -0.41203 C 0.11215 -0.40532 0.11753 -0.40139 0.12066 -0.39515 C 0.12326 -0.39006 0.12691 -0.37827 0.12691 -0.37827 C 0.12743 -0.37203 0.12656 -0.36509 0.12847 -0.35931 C 0.12951 -0.35653 0.13316 -0.35746 0.13489 -0.35515 C 0.13611 -0.35353 0.13576 -0.35075 0.13646 -0.34867 C 0.13854 -0.34151 0.14288 -0.32763 0.14288 -0.32763 C 0.14531 -0.29295 0.15208 -0.24902 0.13177 -0.22197 C 0.13021 -0.20671 0.12673 -0.19538 0.1158 -0.18798 C 0.10712 -0.17388 0.09861 -0.1644 0.08576 -0.15838 C 0.07934 -0.13549 0.08993 -0.16948 0.07934 -0.14798 C 0.07292 -0.1348 0.08524 -0.14127 0.06979 -0.13734 C 0.06719 -0.13388 0.06441 -0.13018 0.0618 -0.12671 C 0.05989 -0.12416 0.05937 -0.12023 0.05712 -0.11838 C 0.0493 -0.11168 0.03576 -0.1089 0.02691 -0.10567 C 0.01233 -0.09364 -0.00504 -0.09526 -0.02222 -0.09295 C -0.04132 -0.0874 -0.0599 -0.08416 -0.07934 -0.08232 C -0.08455 -0.06914 -0.0875 -0.07191 -0.09844 -0.0696 C -0.15504 -0.0733 -0.1757 -0.07122 -0.21754 -0.08023 C -0.22899 -0.09041 -0.24028 -0.08948 -0.25399 -0.09087 C -0.26945 -0.1059 -0.28958 -0.10428 -0.30799 -0.10775 C -0.31111 -0.10983 -0.31424 -0.11214 -0.31754 -0.11399 C -0.31962 -0.11515 -0.32205 -0.11445 -0.32379 -0.11607 C -0.32535 -0.11746 -0.32535 -0.12116 -0.32708 -0.12255 C -0.32986 -0.12486 -0.33333 -0.12532 -0.33646 -0.12671 C -0.34236 -0.13827 -0.33663 -0.12995 -0.34931 -0.13734 C -0.35903 -0.14312 -0.35712 -0.14336 -0.36979 -0.14567 C -0.39306 -0.15677 -0.41511 -0.16555 -0.43976 -0.16902 C -0.45938 -0.18867 -0.4816 -0.17341 -0.5 -0.16047 C -0.50903 -0.14243 -0.51892 -0.13503 -0.53021 -0.12047 C -0.53299 -0.10914 -0.5408 -0.09873 -0.54931 -0.09503 C -0.55139 -0.09226 -0.55313 -0.08879 -0.55556 -0.08648 C -0.55695 -0.08509 -0.55903 -0.08578 -0.56042 -0.0844 C -0.5625 -0.08232 -0.5632 -0.07862 -0.56511 -0.07607 C -0.56649 -0.07422 -0.56823 -0.07307 -0.56979 -0.07168 C -0.5757 -0.06035 -0.57587 -0.06844 -0.5809 -0.0548 C -0.58142 -0.05133 -0.58264 -0.0444 -0.58264 -0.0444 " pathEditMode="relative" ptsTypes="ffffffffffffffffffffffffffffffffffffffffffffffffff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7.22222E-6 5.66474E-6 C 0.00416 -0.00138 0.0085 -0.00208 0.01267 -0.00416 C 0.02222 -0.00878 0.01302 -0.0104 0.02378 -0.01895 C 0.02656 -0.02127 0.0302 -0.02057 0.03333 -0.02127 C 0.03645 -0.02543 0.03975 -0.02959 0.04288 -0.03375 C 0.04392 -0.03514 0.046 -0.03815 0.046 -0.03815 C 0.04965 -0.05294 0.04444 -0.03606 0.05243 -0.04855 C 0.05451 -0.05156 0.05555 -0.05572 0.05711 -0.05919 C 0.05833 -0.07976 0.05503 -0.09063 0.06822 -0.09942 C 0.06874 -0.1015 0.06874 -0.10404 0.06979 -0.10566 C 0.07152 -0.10843 0.07499 -0.1089 0.07621 -0.11213 C 0.08229 -0.12693 0.07482 -0.13202 0.08732 -0.13734 C 0.09218 -0.14427 0.09045 -0.14658 0.09687 -0.15213 C 0.10052 -0.15861 0.10433 -0.16485 0.10798 -0.17132 C 0.10989 -0.17479 0.10868 -0.17988 0.10954 -0.18404 C 0.11024 -0.18705 0.11163 -0.18959 0.11267 -0.1926 C 0.11475 -0.21017 0.1177 -0.22635 0.12065 -0.24323 C 0.12187 -0.25017 0.1217 -0.2578 0.12378 -0.26427 C 0.12499 -0.26797 0.12812 -0.27005 0.1302 -0.27283 C 0.13298 -0.32832 0.13368 -0.32878 0.1302 -0.40809 C 0.12986 -0.41618 0.12065 -0.42913 0.12065 -0.42913 C 0.11736 -0.44739 0.12031 -0.44763 0.10798 -0.45248 C 0.10486 -0.45364 0.10156 -0.45526 0.09843 -0.45664 C 0.09392 -0.46265 0.09131 -0.47167 0.08576 -0.4756 C 0.08402 -0.47676 0.06388 -0.48115 0.06024 -0.48208 C 0.05451 -0.48138 0.04791 -0.48393 0.04288 -0.47999 C 0.0401 -0.47791 0.04183 -0.47144 0.04131 -0.46728 C 0.0394 -0.45017 0.04253 -0.45618 0.03645 -0.44809 C 0.03697 -0.42104 0.03281 -0.35976 0.04444 -0.32763 C 0.05069 -0.26381 0.04531 -0.19537 0.06024 -0.13317 C 0.05972 -0.09017 0.06093 -0.04716 0.05868 -0.00416 C 0.05833 0.00185 0.05399 0.00671 0.05243 0.01272 C 0.04791 0.02983 0.0335 0.05226 0.02222 0.06336 C 0.0184 0.07908 0.0085 0.08717 0.00156 0.09943 C 0.00017 0.10174 0.00017 0.1059 -0.00157 0.10775 C -0.0033 0.10937 -0.00591 0.10914 -0.00799 0.10983 C -0.0158 0.11538 -0.02396 0.11862 -0.03178 0.12463 C -0.03403 0.12648 -0.0356 0.12948 -0.03803 0.1311 C -0.04601 0.13619 -0.05782 0.1355 -0.06667 0.13735 C -0.07969 0.13503 -0.08976 0.13411 -0.10157 0.12902 C -0.10955 0.12185 -0.11546 0.11053 -0.12223 0.10151 C -0.12692 0.09503 -0.13212 0.09272 -0.13803 0.08856 C -0.14237 0.06706 -0.13612 0.09503 -0.14445 0.06983 C -0.14532 0.06706 -0.1448 0.06382 -0.14601 0.06105 C -0.14723 0.0592 -0.14931 0.05827 -0.15087 0.05711 C -0.1533 0.04417 -0.15903 0.03307 -0.16355 0.02105 C -0.17049 -0.02543 -0.15921 -0.07745 -0.15087 -0.12254 C -0.1474 -0.14104 -0.14948 -0.16231 -0.13646 -0.17341 C -0.12969 -0.20115 -0.12518 -0.21364 -0.10799 -0.2326 C -0.10157 -0.24924 -0.1007 -0.24393 -0.09358 -0.25572 C -0.08386 -0.27167 -0.07761 -0.27768 -0.06355 -0.29387 C -0.06146 -0.29618 -0.05817 -0.30127 -0.05556 -0.30242 C -0.05192 -0.30381 -0.0481 -0.30381 -0.04445 -0.3045 C -0.02969 -0.30381 -0.01476 -0.30497 -7.22222E-6 -0.30242 C 0.00225 -0.30196 0.00295 -0.2978 0.00468 -0.29595 C 0.00815 -0.29202 0.01232 -0.28924 0.01579 -0.28531 C 0.02673 -0.27306 0.03489 -0.25757 0.046 -0.24554 C 0.05069 -0.23236 0.04895 -0.22335 0.05555 -0.21156 C 0.06076 -0.14867 0.06336 -0.07075 0.0269 -0.02335 C 0.02586 -0.01757 0.02274 0.00232 0.02065 0.00625 C 0.01909 0.00925 0.01631 0.01064 0.01423 0.01272 C 0.01319 0.01619 0.01197 0.01966 0.01111 0.02313 C 0.01041 0.02659 0.01111 0.03076 0.00954 0.03376 C 0.00659 0.03954 0.00121 0.04255 -0.00157 0.04856 C -0.00313 0.0518 -0.00417 0.05619 -0.00643 0.0592 C -0.00799 0.06105 -0.0106 0.06197 -0.01268 0.06336 C -0.02049 0.077 -0.02153 0.08856 -0.0349 0.09295 C -0.04046 0.10035 -0.04688 0.10659 -0.05244 0.11422 C -0.05834 0.13388 -0.0606 0.13573 -0.07622 0.13943 C -0.08594 0.14729 -0.09688 0.14891 -0.10799 0.15214 C -0.11407 0.15746 -0.11424 0.15885 -0.12379 0.15862 C -0.16563 0.157 -0.2073 0.15422 -0.24914 0.15214 C -0.2665 0.14891 -0.28403 0.14659 -0.30157 0.14382 C -0.32917 0.1274 -0.29532 0.14567 -0.32535 0.13527 C -0.32917 0.13388 -0.33247 0.12972 -0.33646 0.12902 C -0.35122 0.12625 -0.38091 0.12463 -0.38091 0.12463 C -0.39289 0.11931 -0.39636 0.12093 -0.41112 0.12255 C -0.41372 0.1237 -0.41667 0.12463 -0.4191 0.12671 C -0.42136 0.1281 -0.42292 0.1318 -0.42535 0.13295 C -0.42796 0.13457 -0.44549 0.13735 -0.44601 0.13735 C -0.46042 0.14336 -0.4731 0.15446 -0.48733 0.16047 C -0.49306 0.16579 -0.49497 0.17249 -0.50157 0.17527 C -0.50313 0.17966 -0.50382 0.18498 -0.50643 0.18821 C -0.50886 0.19122 -0.5158 0.19214 -0.5158 0.19214 C -0.52171 0.19977 -0.52049 0.2118 -0.52535 0.22197 C -0.52709 0.2296 -0.52813 0.23769 -0.53021 0.24486 C -0.53108 0.2481 -0.53247 0.25041 -0.53334 0.25365 C -0.53403 0.25573 -0.5349 0.25966 -0.5349 0.25966 " pathEditMode="relative" ptsTypes="fffffffffffffffffffffffffffffffffffffffffffffffffffffffffffffffffffffffffffffffffffffffA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029 0.05041 C 0.04913 0.05272 0.06511 0.05527 0.08611 0.05666 C 0.09132 0.05804 0.0967 0.05943 0.10191 0.06105 C 0.104 0.06174 0.1066 0.06128 0.10834 0.06313 C 0.10955 0.06452 0.10886 0.06776 0.1099 0.06938 C 0.1125 0.07377 0.11736 0.07446 0.12101 0.07585 C 0.12518 0.08418 0.12327 0.08718 0.13056 0.09065 C 0.14045 0.10823 0.13906 0.13274 0.12726 0.14754 C 0.12639 0.15148 0.12379 0.16234 0.12257 0.16466 C 0.11962 0.17021 0.11111 0.17321 0.10677 0.17715 C 0.10035 0.17645 0.09288 0.17992 0.08768 0.17506 C 0.0842 0.17183 0.08698 0.16373 0.08611 0.15818 C 0.08542 0.15333 0.08281 0.14315 0.08125 0.13714 C 0.08316 0.08371 0.07865 0.10499 0.0908 0.07793 C 0.09132 0.07446 0.09097 0.07053 0.09236 0.06729 C 0.09341 0.06498 0.09584 0.06498 0.09722 0.06313 C 0.09861 0.06128 0.09948 0.05897 0.10035 0.05666 C 0.10729 0.03815 0.09913 0.05388 0.10834 0.03769 C 0.11337 0.01711 0.11233 -0.00232 0.11615 -0.02359 C 0.11684 -0.02753 0.11979 -0.03053 0.12101 -0.03423 C 0.12344 -0.04163 0.12726 -0.05736 0.12726 -0.05713 C 0.12674 -0.0673 0.12691 -0.07725 0.1257 -0.08696 C 0.12483 -0.09321 0.11146 -0.10616 0.11146 -0.10593 C 0.09514 -0.12628 0.10834 -0.1124 0.09566 -0.12512 C 0.09167 -0.13946 0.07656 -0.14894 0.06545 -0.15264 C 0.05834 -0.16166 0.05625 -0.15704 0.05122 -0.16744 C 0.04531 -0.16605 0.03941 -0.16559 0.03368 -0.16328 C 0.03229 -0.16259 0.03177 -0.16004 0.03056 -0.15889 C 0.02917 -0.15773 0.02726 -0.1575 0.0257 -0.1568 C 0.02049 -0.15218 0.01736 -0.14663 0.01146 -0.14408 C 0.00834 -0.13992 0.00504 -0.13553 0.00191 -0.13136 C 0.00052 -0.12951 0.00035 -0.12628 -0.00121 -0.12512 C -0.00364 -0.12327 -0.00659 -0.12373 -0.0092 -0.12304 C -0.01875 -0.10986 -0.00937 -0.12466 -0.01719 -0.10408 C -0.01944 -0.09829 -0.02361 -0.09436 -0.02656 -0.08927 C -0.02864 -0.07655 -0.03316 -0.06568 -0.03611 -0.0532 C -0.03906 -0.02706 -0.03871 -0.01943 -0.05208 -0.00255 C -0.06475 0.03168 -0.04982 -0.00532 -0.06163 0.01665 C -0.06753 0.02752 -0.06493 0.03006 -0.07587 0.03353 C -0.0809 0.04926 -0.08472 0.06567 -0.09809 0.07146 C -0.10555 0.07932 -0.11423 0.08973 -0.12344 0.09273 C -0.125 0.09412 -0.12639 0.0969 -0.1283 0.0969 C -0.14514 0.09759 -0.16215 0.09666 -0.17899 0.09481 C -0.18107 0.09458 -0.18576 0.08857 -0.18698 0.08626 C -0.19496 0.07146 -0.20208 0.05573 -0.21076 0.04185 C -0.21198 0.04 -0.21406 0.03954 -0.21545 0.03769 C -0.2184 0.03376 -0.22083 0.02913 -0.22344 0.02497 C -0.22778 0.00786 -0.23611 -0.00694 -0.24722 -0.01735 C -0.24774 -0.02013 -0.2467 -0.02591 -0.24878 -0.02568 C -0.25712 -0.02498 -0.26458 -0.01828 -0.27274 -0.01527 C -0.28559 -0.01041 -0.27691 -0.01319 -0.29965 -0.01087 C -0.30225 -0.00879 -0.30486 -0.00625 -0.30764 -0.00463 C -0.31076 -0.00278 -0.31458 -0.00347 -0.31719 -0.00047 C -0.31892 0.00138 -0.31701 0.00647 -0.31875 0.00809 C -0.32135 0.01063 -0.32517 0.00948 -0.3283 0.01017 C -0.3309 0.01225 -0.33403 0.01364 -0.33611 0.01665 C -0.33837 0.02012 -0.33906 0.0252 -0.34097 0.02913 C -0.34375 0.03515 -0.34826 0.04116 -0.35208 0.04625 C -0.35538 0.06359 -0.35087 0.04717 -0.35833 0.05874 C -0.36094 0.06267 -0.36475 0.07146 -0.36475 0.07169 C -0.36736 0.08256 -0.36805 0.09713 -0.3743 0.10545 C -0.37639 0.14847 -0.371 0.1413 -0.40278 0.1413 " pathEditMode="relative" rAng="0" ptsTypes="fffffffffffffffffffffffffffffffffffffffffffffffffffffffffffffA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44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6.38889E-6 -2.31214E-6 C 0.00799 -0.01087 0.01788 -0.01318 0.02847 -0.01711 C 0.03056 -0.02127 0.03281 -0.02543 0.0349 -0.02959 C 0.03594 -0.03144 0.03524 -0.03445 0.03646 -0.03607 C 0.03802 -0.03838 0.04063 -0.03884 0.04271 -0.04023 C 0.04757 -0.04879 0.0507 -0.06104 0.05712 -0.06774 C 0.05832 -0.06913 0.06042 -0.0689 0.06181 -0.06983 C 0.07552 -0.07907 0.06372 -0.07468 0.07778 -0.07838 C 0.08195 -0.0867 0.08004 -0.08994 0.08715 -0.09318 C 0.0882 -0.09457 0.08906 -0.09642 0.09045 -0.09734 C 0.09184 -0.0985 0.09427 -0.09757 0.09514 -0.09942 C 0.10191 -0.11422 0.09497 -0.11491 0.10625 -0.12485 C 0.11129 -0.1348 0.11268 -0.14381 0.12222 -0.14798 C 0.12344 -0.16046 0.12309 -0.16324 0.12535 -0.17341 C 0.12622 -0.17757 0.12847 -0.18613 0.12847 -0.18613 C 0.13125 -0.21295 0.13316 -0.23954 0.13646 -0.26636 C 0.13698 -0.2911 0.13594 -0.31584 0.13802 -0.34035 C 0.1382 -0.34266 0.14184 -0.34081 0.14271 -0.34266 C 0.14774 -0.3526 0.14688 -0.37064 0.14913 -0.38266 C 0.14809 -0.4511 0.14965 -0.52393 0.14115 -0.59191 C 0.13958 -0.62081 0.13629 -0.63607 0.12691 -0.66173 C 0.12274 -0.67329 0.1158 -0.68509 0.10625 -0.68925 C 0.09618 -0.70751 0.10261 -0.69965 0.07292 -0.70613 C 0.04705 -0.71168 0.02412 -0.72116 -0.00174 -0.72509 C -0.02361 -0.72393 -0.03559 -0.7304 -0.05088 -0.71676 C -0.05191 -0.71468 -0.05243 -0.71191 -0.054 -0.71029 C -0.05591 -0.70821 -0.05886 -0.70844 -0.06042 -0.70613 C -0.07743 -0.68069 -0.05869 -0.69827 -0.07153 -0.68717 C -0.07448 -0.65433 -0.08767 -0.60023 -0.06355 -0.57942 C -0.06181 -0.56994 -0.05937 -0.56786 -0.05555 -0.56023 C -0.05088 -0.55098 -0.0474 -0.54081 -0.04132 -0.53272 C -0.03993 -0.53087 -0.03803 -0.53017 -0.03664 -0.52855 C -0.03021 -0.52162 -0.02448 -0.51075 -0.02066 -0.50104 C -0.01996 -0.49711 -0.0198 -0.4904 -0.01598 -0.48832 C -0.01199 -0.48624 -0.00331 -0.48416 -0.00331 -0.48416 C 0.0158 -0.48485 0.0349 -0.4837 0.05382 -0.48624 C 0.0599 -0.48717 0.06059 -0.50543 0.06181 -0.50751 C 0.06406 -0.51168 0.07135 -0.51584 0.07135 -0.51584 C 0.07882 -0.5311 0.06997 -0.51098 0.07604 -0.53503 C 0.07882 -0.5459 0.08056 -0.54682 0.08559 -0.55399 C 0.08837 -0.56832 0.08768 -0.56162 0.08559 -0.58358 C 0.08524 -0.58705 0.08594 -0.59168 0.08403 -0.59422 C 0.08212 -0.59676 0.07865 -0.59561 0.07604 -0.5963 C 0.0408 -0.61503 0.05815 -0.6074 -0.02396 -0.59838 C -0.02951 -0.59769 -0.03108 -0.58682 -0.03508 -0.5815 C -0.04427 -0.54428 -0.0441 -0.54104 -0.0382 -0.48832 C -0.03786 -0.48532 -0.03473 -0.48439 -0.03333 -0.48208 C -0.02466 -0.46728 -0.01753 -0.45873 -0.00487 -0.4504 C -0.00053 -0.44092 0.00225 -0.42173 0.0078 -0.41433 C 0.01059 -0.41064 0.01527 -0.41017 0.01893 -0.40809 C 0.0309 -0.39214 0.04027 -0.37549 0.05225 -0.35954 C 0.05382 -0.35746 0.05486 -0.35399 0.05712 -0.35306 C 0.06962 -0.34751 0.06337 -0.34959 0.07604 -0.34682 C 0.07952 -0.33364 0.07483 -0.34566 0.08715 -0.33827 C 0.09028 -0.33642 0.09254 -0.33272 0.09514 -0.32994 C 0.11215 -0.33064 0.13021 -0.32393 0.14601 -0.33202 C 0.15781 -0.33803 0.13802 -0.36624 0.1349 -0.36994 C 0.11927 -0.38774 0.09306 -0.39815 0.07448 -0.40393 C 0.05174 -0.40254 0.02882 -0.403 0.00624 -0.39954 C 0.00433 -0.39931 0.00469 -0.39468 0.00312 -0.39329 C 0.00087 -0.39121 -0.00226 -0.39052 -0.00487 -0.38913 C -0.00765 -0.37757 -0.00504 -0.38497 -0.01441 -0.37225 C -0.01701 -0.36879 -0.02222 -0.36162 -0.02222 -0.36162 C -0.02483 -0.34913 -0.02795 -0.35052 -0.03178 -0.34035 C -0.03559 -0.32994 -0.03055 -0.3378 -0.03664 -0.32994 C -0.03906 -0.31329 -0.0422 -0.31884 -0.04775 -0.30451 C -0.04723 -0.28185 -0.04723 -0.25942 -0.04618 -0.23676 C -0.04584 -0.22774 -0.03993 -0.22035 -0.03664 -0.21364 C -0.029 -0.19815 -0.02378 -0.1815 -0.00955 -0.17549 C -0.00156 -0.16485 0.00138 -0.16069 0.0111 -0.15445 C 0.0243 -0.15514 0.03768 -0.15422 0.0507 -0.15653 C 0.0533 -0.15699 0.05469 -0.16139 0.05712 -0.16277 C 0.05955 -0.16416 0.06232 -0.16439 0.06493 -0.16509 C 0.07552 -0.17618 0.0757 -0.17711 0.08247 -0.19237 C 0.08438 -0.19676 0.08889 -0.20509 0.08889 -0.20509 C 0.08993 -0.20948 0.09358 -0.21318 0.09358 -0.2178 C 0.09358 -0.24416 0.08924 -0.27144 0.06823 -0.27699 C 0.06302 -0.28717 0.05781 -0.28902 0.04913 -0.29179 C 0.04132 -0.32416 -0.01857 -0.30428 -0.02222 -0.30451 C -0.03403 -0.30844 -0.04653 -0.31029 -0.05555 -0.29827 C -0.05798 -0.28647 -0.06337 -0.28231 -0.0684 -0.27283 C -0.07135 -0.26058 -0.08524 -0.24393 -0.09219 -0.23468 C -0.09757 -0.22751 -0.09601 -0.22196 -0.10331 -0.21572 C -0.10921 -0.20393 -0.11424 -0.18127 -0.11598 -0.16925 C -0.11685 -0.16324 -0.11789 -0.15329 -0.12067 -0.14798 C -0.12171 -0.1459 -0.12414 -0.14543 -0.12553 -0.14381 C -0.13421 -0.13364 -0.13352 -0.13433 -0.1382 -0.12485 C -0.14011 -0.11329 -0.13994 -0.10312 -0.14619 -0.09526 C -0.15053 -0.06035 -0.14324 -0.09827 -0.154 -0.07838 C -0.15713 -0.0726 -0.15834 -0.06566 -0.16043 -0.05919 C -0.16095 -0.05572 -0.1606 -0.05179 -0.16199 -0.04879 C -0.1639 -0.04439 -0.16737 -0.04162 -0.16997 -0.03815 C -0.17674 -0.02913 -0.17414 -0.02035 -0.18265 -0.01272 C -0.1882 0.00231 -0.18629 0.00509 -0.19845 0.00832 C -0.20192 0.01526 -0.20626 0.01989 -0.21286 0.02104 C -0.21963 0.0222 -0.23334 0.02312 -0.23334 0.02312 " pathEditMode="relative" ptsTypes="fffffffffffffffffffffffffffffffffffffffffffffffffffffffffffffffffffffffffffffffffffffffffffffff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11" name="Рисунок 10" descr="small-children-walking-vector-12087250.jp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rcRect b="8332"/>
          <a:stretch>
            <a:fillRect/>
          </a:stretch>
        </p:blipFill>
        <p:spPr>
          <a:xfrm>
            <a:off x="142844" y="214290"/>
            <a:ext cx="5643602" cy="644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8047378" y="4888722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534896" y="3288206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8336060" y="1770743"/>
            <a:ext cx="524178" cy="976728"/>
          </a:xfrm>
          <a:prstGeom prst="rect">
            <a:avLst/>
          </a:prstGeom>
        </p:spPr>
      </p:pic>
      <p:pic>
        <p:nvPicPr>
          <p:cNvPr id="17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644" y="3714752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285992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4143380"/>
            <a:ext cx="960356" cy="107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6891031" y="5674540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7676848" y="3031334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6611">
            <a:off x="8047379" y="245276"/>
            <a:ext cx="992169" cy="757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177707" y="6050250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892085" y="4788405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7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9771">
            <a:off x="6963523" y="1287942"/>
            <a:ext cx="569152" cy="734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7284653" y="3985321"/>
            <a:ext cx="524178" cy="976728"/>
          </a:xfrm>
          <a:prstGeom prst="rect">
            <a:avLst/>
          </a:prstGeom>
        </p:spPr>
      </p:pic>
      <p:pic>
        <p:nvPicPr>
          <p:cNvPr id="27" name="Рисунок 26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7927596" y="5967893"/>
            <a:ext cx="524178" cy="976728"/>
          </a:xfrm>
          <a:prstGeom prst="rect">
            <a:avLst/>
          </a:prstGeom>
        </p:spPr>
      </p:pic>
      <p:pic>
        <p:nvPicPr>
          <p:cNvPr id="28" name="Рисунок 27" descr="artage-io-thumb-0820147ac4a82981d43619c874c5cc4e.png"/>
          <p:cNvPicPr>
            <a:picLocks noChangeAspect="1"/>
          </p:cNvPicPr>
          <p:nvPr/>
        </p:nvPicPr>
        <p:blipFill>
          <a:blip r:embed="rId8" cstate="print">
            <a:lum bright="10000" contrast="40000"/>
          </a:blip>
          <a:stretch>
            <a:fillRect/>
          </a:stretch>
        </p:blipFill>
        <p:spPr>
          <a:xfrm rot="4305906">
            <a:off x="6213083" y="1699305"/>
            <a:ext cx="524178" cy="976728"/>
          </a:xfrm>
          <a:prstGeom prst="rect">
            <a:avLst/>
          </a:prstGeom>
        </p:spPr>
      </p:pic>
      <p:pic>
        <p:nvPicPr>
          <p:cNvPr id="29" name="листочки-самолетики - Без названия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2.5E-6 -1.44509E-6 C -0.0059 0.0007 -0.0118 0.0007 -0.01753 0.00231 C -0.02083 0.00324 -0.02482 0.01064 -0.02708 0.01272 C -0.03107 0.01665 -0.03385 0.01734 -0.03819 0.01919 C -0.05208 0.03769 -0.06979 0.03885 -0.08889 0.04231 C -0.09427 0.04994 -0.10503 0.05087 -0.11267 0.05295 C -0.1375 0.05226 -0.1625 0.05434 -0.18732 0.05087 C -0.18958 0.05064 -0.18889 0.04532 -0.18889 0.04231 C -0.18889 0.01364 -0.18906 0.01017 -0.17153 0.00231 C -0.16458 -0.01133 -0.15208 -0.00624 -0.14132 -0.00416 C -0.13889 0.00763 -0.1368 0.01549 -0.13177 0.02543 C -0.13055 0.0407 -0.12048 0.07676 -0.13021 0.08879 C -0.13854 0.09896 -0.16354 0.09734 -0.16354 0.09757 C -0.17778 0.09526 -0.19218 0.09364 -0.20642 0.0911 C -0.21232 0.08994 -0.2151 0.08301 -0.22066 0.08046 C -0.22396 0.07353 -0.2283 0.06937 -0.23021 0.0615 C -0.23559 -0.01133 -0.23298 0.00948 -0.23646 -0.12462 C -0.23715 -0.14774 -0.2401 -0.17225 -0.25555 -0.18589 C -0.25746 -0.1963 -0.26093 -0.20578 -0.26666 -0.21341 C -0.26771 -0.21757 -0.26875 -0.22196 -0.26979 -0.22613 C -0.27066 -0.22959 -0.2743 -0.22983 -0.27621 -0.23237 C -0.27812 -0.23491 -0.27951 -0.23792 -0.2809 -0.24092 C -0.28975 -0.2615 -0.29653 -0.26728 -0.31267 -0.27676 C -0.32743 -0.28532 -0.31059 -0.2763 -0.32534 -0.2874 C -0.32968 -0.29063 -0.34253 -0.29133 -0.34444 -0.29156 C -0.35087 -0.29433 -0.3533 -0.29457 -0.35712 -0.3022 C -0.37934 -0.3015 -0.40156 -0.3015 -0.42378 -0.30011 C -0.42691 -0.29988 -0.43767 -0.28485 -0.43819 -0.28115 C -0.43906 -0.27422 -0.43819 -0.26705 -0.43819 -0.25988 " pathEditMode="relative" rAng="0" ptsTypes="ffffffffffffffffffffffffffffA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102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8.33333E-7 2.19653E-6 C 0.01528 -0.00208 0.01424 -0.00532 0.02691 0.00416 C 0.02917 0.00578 0.03195 0.01272 0.03333 0.0148 C 0.03576 0.0185 0.04115 0.02544 0.04115 0.02544 C 0.07396 0.02474 0.10695 0.02821 0.13958 0.02335 C 0.14271 0.02289 0.14028 0.0148 0.14115 0.01064 C 0.14201 0.00624 0.14445 -0.00208 0.14445 -0.00208 C 0.14392 -0.02243 0.15 -0.0511 0.13802 -0.06774 C 0.13524 -0.08254 0.12622 -0.08763 0.11892 -0.09734 C 0.11545 -0.10219 0.11285 -0.10774 0.10955 -0.11214 C 0.1026 -0.11167 0.09132 -0.11838 0.08889 -0.11006 C 0.07431 -0.05688 0.0809 -0.05572 0.09844 -0.04439 C 0.10538 -0.03514 0.11042 -0.02428 0.11892 -0.01688 C 0.1375 -0.01757 0.15608 -0.01688 0.17448 -0.01896 C 0.17604 -0.01919 0.17778 -0.02127 0.17778 -0.02335 C 0.17622 -0.06982 0.17743 -0.05456 0.1651 -0.08023 C 0.15156 -0.10867 0.13264 -0.13873 0.10955 -0.15445 C 0.10295 -0.15884 0.09445 -0.15884 0.08733 -0.16092 C 0.06597 -0.15745 0.0684 -0.1593 0.05556 -0.15445 C 0.0474 -0.15098 0.04896 -0.15098 0.03802 -0.14404 C 0.0217 -0.13318 0.00174 -0.12878 -0.01597 -0.12693 C -0.03021 -0.12786 -0.04462 -0.1274 -0.05885 -0.12902 C -0.06076 -0.12925 -0.0618 -0.13225 -0.06354 -0.13318 C -0.06667 -0.13526 -0.07309 -0.13734 -0.07309 -0.13734 C -0.08246 -0.14613 -0.08264 -0.15167 -0.08576 -0.16693 C -0.08455 -0.21849 -0.09496 -0.22682 -0.07309 -0.24948 C -0.07205 -0.25225 -0.07135 -0.25526 -0.06996 -0.2578 C -0.06858 -0.26034 -0.06632 -0.26173 -0.0651 -0.26428 C -0.06406 -0.26682 -0.06441 -0.27006 -0.06354 -0.2726 C -0.0625 -0.27584 -0.05069 -0.2911 -0.0493 -0.29179 C -0.04236 -0.29549 -0.03437 -0.2941 -0.02708 -0.29595 C -0.02222 -0.29318 -0.01771 -0.28948 -0.01267 -0.2874 C 0.00087 -0.28185 -0.00156 -0.28878 0.00625 -0.2726 C 0.00573 -0.26358 0.00747 -0.25364 0.00469 -0.24532 C 0.00365 -0.24208 -0.00069 -0.24439 -0.0033 -0.243 C -0.02014 -0.23445 0.01198 -0.24254 -0.0191 -0.23676 C -0.06233 -0.23907 -0.04965 -0.23329 -0.07309 -0.25156 C -0.07413 -0.25364 -0.075 -0.25595 -0.07621 -0.2578 C -0.0776 -0.26011 -0.07986 -0.26173 -0.08108 -0.26428 C -0.08542 -0.27283 -0.08628 -0.28393 -0.09219 -0.29179 C -0.09271 -0.29456 -0.09288 -0.29757 -0.09375 -0.30011 C -0.09444 -0.30196 -0.09653 -0.30243 -0.09687 -0.30451 C -0.10191 -0.33665 -0.09323 -0.32254 -0.10156 -0.3341 C -0.10208 -0.34058 -0.10156 -0.34705 -0.1033 -0.35306 C -0.10399 -0.35514 -0.10694 -0.35352 -0.10799 -0.35514 C -0.10937 -0.35745 -0.10833 -0.36139 -0.10955 -0.36393 C -0.11111 -0.36647 -0.11389 -0.36786 -0.11597 -0.36994 C -0.11649 -0.37341 -0.11597 -0.37757 -0.11753 -0.38058 C -0.11892 -0.38312 -0.1217 -0.38335 -0.12378 -0.38474 C -0.13351 -0.39191 -0.13038 -0.38913 -0.13819 -0.39954 C -0.14514 -0.41826 -0.14375 -0.41295 -0.15555 -0.42289 C -0.175 -0.43954 -0.15521 -0.42867 -0.17465 -0.43769 C -0.17726 -0.44046 -0.17986 -0.4437 -0.18264 -0.44601 C -0.18559 -0.44855 -0.18941 -0.44948 -0.19219 -0.45248 C -0.19635 -0.45665 -0.19826 -0.46497 -0.2033 -0.46728 C -0.21059 -0.47052 -0.21805 -0.47237 -0.22552 -0.4756 C -0.25017 -0.50474 -0.2467 -0.49456 -0.28733 -0.49248 C -0.30295 -0.49017 -0.30243 -0.4867 -0.31753 -0.48416 C -0.32118 -0.46936 -0.31615 -0.4867 -0.32378 -0.47144 C -0.32552 -0.46821 -0.32656 -0.45711 -0.32708 -0.45456 C -0.3276 -0.45179 -0.3283 -0.44878 -0.32865 -0.44601 C -0.32934 -0.44115 -0.33021 -0.43121 -0.33021 -0.43121 " pathEditMode="relative" ptsTypes="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1.11111E-6 3.93064E-6 C 0.00469 -0.00278 0.00903 -0.00763 0.01424 -0.00856 C 0.08559 -0.0215 0.04167 -0.00347 0.06355 -0.01272 C 0.08247 -0.01087 0.08351 -0.01503 0.09202 0.00208 C 0.09254 0.00485 0.09289 0.00786 0.09358 0.01063 C 0.09514 0.01711 0.09844 0.02959 0.09844 0.02959 C 0.09775 0.06335 0.10382 0.0985 0.08577 0.12254 C 0.08212 0.14011 0.07553 0.15399 0.06823 0.16902 C 0.06563 0.17456 0.06146 0.17826 0.05868 0.18381 C 0.05469 0.20555 0.05278 0.22798 0.04757 0.24948 C 0.04844 0.26035 0.04844 0.29665 0.05712 0.30867 C 0.05816 0.31283 0.05868 0.31745 0.06025 0.32139 C 0.06094 0.32324 0.06268 0.32393 0.06355 0.32555 C 0.06493 0.32809 0.0658 0.33087 0.06667 0.33387 C 0.07014 0.34589 0.07101 0.35838 0.07778 0.36786 C 0.08178 0.38913 0.08924 0.40878 0.09514 0.42913 C 0.09688 0.47422 0.10782 0.52324 0.09358 0.56647 C 0.09306 0.57133 0.09358 0.57665 0.09202 0.58127 C 0.08837 0.59214 0.07587 0.59769 0.06823 0.60023 C 0.06667 0.60162 0.06546 0.60462 0.06355 0.60462 C 0.04705 0.60393 0.03039 0.603 0.01424 0.59815 C 0.01355 0.59792 0.00348 0.58381 0.00157 0.58127 C -0.00243 0.57572 -0.01197 0.57087 -0.01753 0.56855 C -0.02552 0.56069 -0.03524 0.55144 -0.04132 0.54104 C -0.04566 0.53341 -0.05382 0.52069 -0.06059 0.51792 C -0.0677 0.50497 -0.07586 0.49272 -0.08576 0.48416 C -0.09548 0.46636 -0.08975 0.47167 -0.10156 0.46497 C -0.10208 0.45942 -0.10156 0.45318 -0.10312 0.44809 C -0.10399 0.44601 -0.10711 0.44786 -0.10816 0.44601 C -0.10989 0.44231 -0.11024 0.43745 -0.11128 0.43329 C -0.11267 0.42659 -0.11857 0.42335 -0.12239 0.4185 C -0.12395 0.41641 -0.12413 0.41272 -0.12552 0.41017 C -0.12864 0.40416 -0.13316 0.39861 -0.13645 0.39306 C -0.13784 0.39121 -0.13802 0.38798 -0.13993 0.38682 C -0.14201 0.3852 -0.14496 0.38543 -0.14757 0.38474 C -0.15156 0.37988 -0.15364 0.37202 -0.15885 0.36994 C -0.16406 0.36786 -0.17465 0.36347 -0.17465 0.36347 C -0.17621 0.36069 -0.17691 0.35653 -0.17934 0.35514 C -0.18385 0.3526 -0.18906 0.35422 -0.19375 0.35306 C -0.19774 0.35214 -0.20121 0.35006 -0.20486 0.34867 C -0.21458 0.33988 -0.2375 0.33919 -0.25086 0.33826 C -0.36562 0.32971 -0.35607 0.33179 -0.47934 0.32971 C -0.4875 0.32439 -0.49722 0.3237 -0.50486 0.31699 C -0.51458 0.30844 -0.53281 0.29873 -0.53975 0.2874 C -0.54444 0.27977 -0.5493 0.27191 -0.55399 0.26428 C -0.55694 0.25225 -0.56579 0.24647 -0.57152 0.23676 C -0.575 0.21318 -0.56979 0.23861 -0.57934 0.2178 C -0.58767 0.19977 -0.57204 0.21896 -0.58576 0.20069 C -0.59079 0.19399 -0.59652 0.18844 -0.60156 0.18173 L -0.60156 0.18173 C -0.60833 0.1704 -0.6118 0.15653 -0.61909 0.14589 C -0.62187 0.14173 -0.62569 0.13919 -0.62864 0.13526 C -0.64392 0.11468 -0.62621 0.13295 -0.64132 0.11838 C -0.64548 0.10104 -0.63906 0.12624 -0.64757 0.1015 C -0.65329 0.08485 -0.64704 0.09225 -0.65555 0.08462 C -0.65816 0.06266 -0.66388 0.03376 -0.64444 0.02751 C -0.63645 0.0111 -0.61041 0.00832 -0.59687 0.00624 C -0.57361 -0.00139 -0.54895 0.00092 -0.52534 3.93064E-6 C -0.52378 -0.00671 -0.52465 -0.00763 -0.51909 -0.01064 C -0.51215 -0.01457 -0.51267 -0.00948 -0.51267 -0.0148 " pathEditMode="relative" ptsTypes="fff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3.05556E-6 -1.38728E-6 C -0.00278 0.01433 -0.00729 0.01688 -0.01597 0.02543 C -0.0217 0.03052 -0.01945 0.03491 -0.02708 0.03792 C -0.04097 0.06358 -0.02257 0.03399 -0.0382 0.04879 C -0.05243 0.06243 -0.03351 0.05433 -0.04931 0.05919 C -0.05695 0.07954 -0.08056 0.07861 -0.09531 0.08254 C -0.10278 0.08439 -0.11007 0.08763 -0.11754 0.08902 C -0.12813 0.0904 -0.13872 0.09017 -0.14931 0.0911 C -0.15452 0.09179 -0.1599 0.09202 -0.16511 0.09295 C -0.16684 0.09341 -0.16823 0.09572 -0.16997 0.09503 C -0.18004 0.09272 -0.18802 0.08416 -0.19688 0.07815 C -0.19896 0.06983 -0.20122 0.0615 -0.2033 0.05295 C -0.20417 0.04948 -0.20365 0.04532 -0.20486 0.04231 C -0.20573 0.04 -0.20799 0.03954 -0.20955 0.03792 C -0.21007 0.03399 -0.21215 0.02936 -0.21111 0.02543 C -0.21024 0.02243 -0.20712 0.02104 -0.20486 0.02104 C -0.19306 0.0222 -0.1816 0.02774 -0.16997 0.02983 C -0.16511 0.03561 -0.15608 0.03769 -0.14931 0.04231 C -0.14705 0.05156 -0.14306 0.05688 -0.1382 0.06358 C -0.13924 0.07699 -0.14011 0.09017 -0.14132 0.10381 C -0.14167 0.10659 -0.14167 0.10959 -0.14288 0.11191 C -0.14393 0.11399 -0.14618 0.11491 -0.14774 0.1163 C -0.15556 0.12555 -0.16181 0.13433 -0.17153 0.13965 C -0.17708 0.14266 -0.18316 0.14335 -0.18889 0.14613 C -0.23299 0.13965 -0.20972 0.14983 -0.22552 0.12879 C -0.2316 0.11283 -0.23351 0.11237 -0.23993 0.09942 C -0.24028 0.083 -0.23941 0.06659 -0.24132 0.05087 C -0.24167 0.04832 -0.24531 0.04902 -0.24601 0.0467 C -0.24757 0.04254 -0.2467 0.03792 -0.24792 0.03399 C -0.25104 0.02196 -0.26007 -0.00416 -0.26997 -0.00832 C -0.27049 -0.01202 -0.26997 -0.01595 -0.27153 -0.01919 C -0.27292 -0.02174 -0.27622 -0.02127 -0.27778 -0.02312 C -0.28177 -0.02752 -0.28524 -0.0333 -0.28906 -0.03815 C -0.29167 -0.04139 -0.29375 -0.04763 -0.29705 -0.05064 C -0.31024 -0.06451 -0.31719 -0.06335 -0.3349 -0.06543 C -0.34219 -0.06844 -0.34965 -0.06937 -0.35712 -0.07168 C -0.37049 -0.07584 -0.38351 -0.08093 -0.39688 -0.08439 C -0.41493 -0.10035 -0.39583 -0.08509 -0.44774 -0.09064 C -0.45886 -0.09179 -0.46997 -0.0948 -0.48108 -0.09711 C -0.49011 -0.09896 -0.49896 -0.10127 -0.50799 -0.10335 C -0.51285 -0.10451 -0.52222 -0.10775 -0.52222 -0.10775 C -0.52778 -0.11838 -0.52813 -0.12856 -0.5382 -0.13295 C -0.55174 -0.15191 -0.56042 -0.17827 -0.56997 -0.20069 C -0.57396 -0.21041 -0.57448 -0.2074 -0.57934 -0.21549 C -0.58212 -0.22035 -0.58733 -0.23029 -0.58733 -0.23029 C -0.5908 -0.25387 -0.58594 -0.2474 -0.59531 -0.25572 C -0.59636 -0.2578 -0.5974 -0.26012 -0.59861 -0.26197 C -0.6 -0.26428 -0.60208 -0.26567 -0.6033 -0.26821 C -0.60417 -0.27006 -0.60399 -0.2726 -0.60504 -0.27468 C -0.61024 -0.28763 -0.61146 -0.28763 -0.61927 -0.2978 C -0.62066 -0.29965 -0.62083 -0.30266 -0.62222 -0.30428 C -0.62708 -0.31006 -0.63351 -0.31353 -0.6382 -0.31908 C -0.64531 -0.32717 -0.65469 -0.33619 -0.66354 -0.34012 C -0.66927 -0.35191 -0.68073 -0.35376 -0.69045 -0.357 C -0.70573 -0.37087 -0.72413 -0.3748 -0.74132 -0.38243 C -0.75139 -0.3963 -0.73993 -0.38289 -0.75261 -0.39098 C -0.76858 -0.40139 -0.74688 -0.39491 -0.76997 -0.39931 C -0.78281 -0.41642 -0.78368 -0.42081 -0.80156 -0.42474 C -0.81649 -0.44463 -0.83455 -0.45804 -0.84931 -0.47769 C -0.85156 -0.48647 -0.85365 -0.49156 -0.86042 -0.49457 C -0.87153 -0.5237 -0.87656 -0.51676 -0.86042 -0.52416 C -0.8467 -0.52162 -0.84514 -0.51769 -0.83021 -0.51561 C -0.82309 -0.5133 -0.82535 -0.51561 -0.82222 -0.51145 " pathEditMode="relative" ptsTypes="ffffffffffffffffffffffffffffffffffffffffffffffffffffff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1.94444E-6 -2.19653E-6 C 0.04375 0.00648 0.08819 0.00532 0.13177 -0.00416 C 0.15278 -0.01526 0.15486 -0.01479 0.1809 -0.01687 C 0.18698 -0.02011 0.18993 -0.01988 0.19358 -0.02728 C 0.19444 -0.02913 0.1941 -0.0319 0.19514 -0.03375 C 0.19792 -0.03861 0.20469 -0.04647 0.20469 -0.04647 C 0.20798 -0.05965 0.20781 -0.07352 0.21111 -0.08647 C 0.21059 -0.09318 0.21007 -0.11907 0.20625 -0.12254 C 0.19826 -0.12971 0.1743 -0.13017 0.16667 -0.13086 C 0.14878 -0.13942 0.12812 -0.13872 0.10955 -0.1415 C 0.10694 -0.14358 0.10312 -0.14427 0.10156 -0.14797 C 0.09028 -0.17549 0.10781 -0.15815 0.09514 -0.16901 C 0.0908 -0.18612 0.08628 -0.20208 0.07934 -0.21757 C 0.07639 -0.23352 0.06632 -0.24416 0.05555 -0.25156 C 0.04861 -0.26335 0.04132 -0.27167 0.03021 -0.27468 C 0.02569 -0.28046 0.02187 -0.28485 0.0158 -0.28739 C -0.0382 -0.28439 -0.00573 -0.28601 -0.0349 -0.27884 C -0.04063 -0.27167 -0.04618 -0.26659 -0.05087 -0.2578 C -0.05399 -0.24069 -0.04948 -0.25711 -0.05868 -0.243 C -0.06129 -0.23884 -0.06077 -0.2319 -0.06354 -0.2282 C -0.06476 -0.22659 -0.06667 -0.22705 -0.06823 -0.22612 C -0.06997 -0.22497 -0.07153 -0.22335 -0.07309 -0.22196 C -0.0783 -0.21109 -0.08351 -0.20069 -0.08889 -0.19005 C -0.09306 -0.1815 -0.09392 -0.17664 -0.10156 -0.17318 C -0.10399 -0.16855 -0.10781 -0.16555 -0.10955 -0.16046 C -0.11077 -0.15653 -0.11007 -0.1519 -0.11111 -0.14797 C -0.11285 -0.14057 -0.11719 -0.13757 -0.12222 -0.13526 C -0.13351 -0.12023 -0.13472 -0.12485 -0.14757 -0.11607 C -0.14931 -0.11491 -0.15052 -0.1126 -0.15243 -0.1119 C -0.1632 -0.10844 -0.17483 -0.10913 -0.18577 -0.10566 C -0.20191 -0.08277 -0.2158 -0.09803 -0.24601 -0.09919 C -0.25017 -0.09988 -0.25469 -0.09965 -0.25868 -0.10127 C -0.26024 -0.10196 -0.26059 -0.10474 -0.26198 -0.10566 C -0.26389 -0.10705 -0.26615 -0.10705 -0.26823 -0.10774 C -0.2724 -0.11306 -0.27517 -0.11907 -0.27934 -0.12462 C -0.28125 -0.13248 -0.28021 -0.12901 -0.28264 -0.13526 " pathEditMode="relative" ptsTypes="ffffffffffffffffffffff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1.38889E-6 -2.13873E-6 C -0.00156 -0.00347 -0.00451 -0.00647 -0.00469 -0.01063 C -0.00521 -0.03468 -0.02048 -0.1667 0.02222 -0.19445 C 0.02952 -0.21433 0.02014 -0.19422 0.03177 -0.20508 C 0.0375 -0.2104 0.0533 -0.23144 0.05712 -0.23884 C 0.05886 -0.25063 0.05955 -0.25456 0.06511 -0.26428 C 0.06858 -0.27792 0.07118 -0.28115 0.0809 -0.28763 C 0.08143 -0.2911 0.08143 -0.2948 0.08247 -0.29803 C 0.08403 -0.30266 0.08768 -0.30589 0.08889 -0.31075 C 0.09844 -0.34636 0.08455 -0.3156 0.09358 -0.3341 C 0.0941 -0.34959 0.09445 -0.36508 0.09531 -0.38058 C 0.09549 -0.38428 0.09722 -0.38751 0.09688 -0.39121 C 0.09445 -0.41919 0.09323 -0.4111 0.08889 -0.42913 C 0.08629 -0.44023 0.08472 -0.44624 0.07622 -0.4504 C 0.06285 -0.47329 0.0342 -0.45942 0.0158 -0.45873 C 0.01059 -0.4541 0.00764 -0.44855 0.00156 -0.44601 C -0.00486 -0.43745 -0.00243 -0.43422 -0.00642 -0.42497 C -0.01198 -0.41156 -0.01267 -0.41225 -0.02066 -0.40162 C -0.02361 -0.39006 -0.01979 -0.3993 -0.02864 -0.39329 C -0.04479 -0.38243 -0.02552 -0.38982 -0.04132 -0.38474 C -0.05156 -0.3711 -0.05399 -0.35584 -0.06198 -0.34034 C -0.06562 -0.31052 -0.06007 -0.32023 -0.07309 -0.30659 C -0.07535 -0.29433 -0.0776 -0.28185 -0.08576 -0.27491 C -0.08854 -0.25988 -0.08958 -0.25364 -0.09531 -0.24092 C -0.09861 -0.21456 -0.0941 -0.24347 -0.10312 -0.21133 C -0.1066 -0.19884 -0.10694 -0.19283 -0.11111 -0.18173 C -0.1118 -0.17965 -0.11163 -0.17711 -0.11267 -0.17549 C -0.11597 -0.16994 -0.12083 -0.16647 -0.12378 -0.16069 C -0.12726 -0.15352 -0.12882 -0.15075 -0.13489 -0.14797 C -0.14635 -0.13271 -0.15226 -0.13248 -0.16823 -0.12902 C -0.17517 -0.12971 -0.18229 -0.12878 -0.18889 -0.1311 C -0.19062 -0.13179 -0.1908 -0.13549 -0.19201 -0.13734 C -0.1934 -0.13965 -0.19514 -0.14196 -0.19687 -0.14381 C -0.19982 -0.14682 -0.20642 -0.15214 -0.20642 -0.15191 C -0.21319 -0.16624 -0.20816 -0.15676 -0.22378 -0.17757 C -0.22587 -0.18034 -0.23021 -0.18613 -0.23021 -0.18589 C -0.23281 -0.19676 -0.24236 -0.20462 -0.24913 -0.21133 C -0.25173 -0.22104 -0.25955 -0.22728 -0.2651 -0.23468 C -0.26719 -0.23745 -0.27135 -0.24323 -0.27135 -0.243 C -0.27344 -0.25086 -0.2809 -0.26428 -0.2809 -0.26404 C -0.28385 -0.2763 -0.28125 -0.2689 -0.29201 -0.28323 C -0.30035 -0.29433 -0.30764 -0.30797 -0.3191 -0.31283 C -0.32621 -0.32277 -0.31701 -0.31167 -0.33021 -0.3193 C -0.3342 -0.32162 -0.33837 -0.32763 -0.34132 -0.33202 " pathEditMode="relative" rAng="0" ptsTypes="fffffffffffffffffffffffffffffffffffffffffffA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23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9.44444E-6 9.07514E-6 C 0.01841 -0.01433 -0.00381 0.00116 0.0191 -0.00832 C 0.04705 -0.01988 0.00938 -0.01109 0.03976 -0.01687 C 0.06025 -0.02843 0.06094 -0.02497 0.08889 -0.02312 C 0.10521 -0.0104 0.08751 -0.02242 0.10799 -0.01479 C 0.11025 -0.01387 0.11216 -0.01132 0.11442 -0.0104 C 0.11754 -0.00924 0.12084 -0.00901 0.12396 -0.00832 C 0.14115 0.00301 0.1257 -0.00577 0.14132 9.07514E-6 C 0.14462 0.00116 0.15087 0.0044 0.15087 0.0044 C 0.15608 0.01503 0.16459 0.02174 0.16997 0.03191 C 0.17501 0.04139 0.17882 0.05226 0.18421 0.06151 C 0.18751 0.06706 0.19167 0.07145 0.19532 0.07631 C 0.19688 0.07839 0.20001 0.08255 0.20001 0.08255 C 0.20261 0.10174 0.19376 0.13134 0.20799 0.13758 C 0.20261 0.15931 0.20973 0.17966 0.19688 0.19677 C 0.19532 0.21295 0.19896 0.23053 0.19376 0.24532 C 0.19219 0.24995 0.18629 0.2481 0.18264 0.24949 C 0.17257 0.27145 0.18126 0.24925 0.17466 0.28972 C 0.17257 0.3029 0.16771 0.29873 0.15886 0.3066 C 0.13542 0.32717 0.15122 0.3207 0.13664 0.32555 C 0.13369 0.33064 0.12987 0.33503 0.12709 0.34035 C 0.12518 0.34428 0.12448 0.34937 0.12223 0.35307 C 0.12119 0.35469 0.1191 0.35469 0.11754 0.35515 C 0.1106 0.35746 0.10382 0.35954 0.09688 0.36162 C 0.0757 0.36093 0.05435 0.36371 0.03334 0.35954 C 0.029 0.35862 0.02396 0.34683 0.02396 0.34683 C 0.0198 0.33365 0.0158 0.32301 0.00487 0.31931 C -0.00243 0.31307 -0.00868 0.31261 -0.01736 0.31076 C -0.02239 0.30428 -0.02777 0.29943 -0.03333 0.29388 C -0.04114 0.27631 -0.05607 0.25226 -0.07135 0.2474 C -0.07899 0.23746 -0.08298 0.22243 -0.09357 0.21781 C -0.10277 0.20555 -0.09791 0.20879 -0.10624 0.20509 C -0.11423 0.19469 -0.12447 0.19608 -0.13489 0.19238 C -0.146 0.19376 -0.15746 0.19261 -0.16822 0.19677 C -0.17256 0.19839 -0.17465 0.20532 -0.17777 0.20949 C -0.1842 0.21804 -0.1901 0.22891 -0.1967 0.23677 C -0.20763 0.24972 -0.22048 0.26012 -0.23159 0.27284 C -0.23663 0.29064 -0.24774 0.30174 -0.25555 0.31723 C -0.25868 0.34313 -0.25381 0.31839 -0.26336 0.33827 C -0.27378 0.35977 -0.26267 0.34798 -0.27291 0.35746 C -0.27812 0.36787 -0.29513 0.38058 -0.29513 0.38058 C -0.30243 0.39561 -0.29305 0.37873 -0.31267 0.39538 C -0.31423 0.39677 -0.31458 0.39977 -0.31579 0.40186 C -0.3184 0.40625 -0.32065 0.41064 -0.32378 0.41434 C -0.32916 0.42058 -0.33767 0.42613 -0.34444 0.42914 C -0.35052 0.44186 -0.35954 0.44209 -0.36979 0.44625 C -0.38906 0.45411 -0.40312 0.45503 -0.42534 0.45873 C -0.43749 0.45735 -0.44965 0.45688 -0.4618 0.45457 C -0.47361 0.45226 -0.48263 0.43839 -0.49357 0.43353 C -0.50746 0.41966 -0.49288 0.43261 -0.50624 0.42498 C -0.51284 0.42128 -0.51666 0.41318 -0.52378 0.41018 C -0.53003 0.39769 -0.53749 0.39353 -0.54756 0.38914 C -0.54861 0.38775 -0.5493 0.38567 -0.55069 0.38475 C -0.5552 0.38197 -0.55989 0.37897 -0.56493 0.3785 C -0.56822 0.37827 -0.58159 0.39284 -0.58558 0.39538 C -0.5894 0.40532 -0.59131 0.40509 -0.5967 0.41226 " pathEditMode="relative" ptsTypes="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5.55556E-7 -7.68786E-6 C 0.01372 0.02843 -0.00451 0.05618 -0.02378 0.06566 C -0.03298 0.07745 -0.04653 0.07514 -0.05712 0.08462 C -0.10399 0.08254 -0.11736 0.08693 -0.09201 0.07606 C -0.08698 0.06936 -0.0842 0.06335 -0.0809 0.05502 C -0.05555 0.05826 -0.07153 0.05225 -0.06041 0.06774 C -0.05764 0.08416 -0.05035 0.1119 -0.0651 0.11838 C -0.07291 0.13271 -0.06562 0.12323 -0.07621 0.12901 C -0.08055 0.13132 -0.08889 0.13734 -0.08889 0.13734 C -0.09531 0.13595 -0.10173 0.13502 -0.10798 0.13317 C -0.11128 0.13225 -0.11753 0.12901 -0.11753 0.12901 C -0.13246 0.10843 -0.12969 0.13826 -0.12708 0.09294 C -0.11163 0.09364 -0.09618 0.09248 -0.0809 0.09525 C -0.07934 0.09549 -0.08055 0.09988 -0.07934 0.1015 C -0.07812 0.10312 -0.07621 0.10288 -0.07465 0.10358 C -0.06927 0.12208 -0.06701 0.13179 -0.07153 0.15445 C -0.07361 0.16554 -0.08125 0.17271 -0.08576 0.18173 C -0.08767 0.19213 -0.09028 0.19491 -0.09687 0.20092 C -0.10052 0.22057 -0.10798 0.21572 -0.1191 0.23051 C -0.12725 0.24138 -0.12239 0.23815 -0.13333 0.24092 C -0.13993 0.25017 -0.13507 0.24462 -0.15087 0.25156 C -0.15399 0.25294 -0.16041 0.25572 -0.16041 0.25572 C -0.16198 0.2578 -0.16406 0.25965 -0.1651 0.26219 C -0.16927 0.2719 -0.16927 0.28971 -0.17778 0.29595 C -0.18107 0.29826 -0.18524 0.29734 -0.18889 0.29803 C -0.19687 0.3015 -0.19583 0.30566 -0.20486 0.30867 C -0.20642 0.31005 -0.20781 0.3119 -0.20955 0.31283 C -0.21319 0.31468 -0.21736 0.31445 -0.22066 0.31722 C -0.23142 0.32624 -0.2092 0.323 -0.22864 0.32554 C -0.24184 0.32739 -0.26823 0.32971 -0.26823 0.32971 C -0.30538 0.34034 -0.29722 0.33895 -0.37153 0.32971 C -0.37517 0.32924 -0.37604 0.32138 -0.37934 0.3193 C -0.38264 0.31699 -0.3868 0.31791 -0.39045 0.31722 C -0.39861 0.30982 -0.39809 0.3082 -0.41267 0.31491 C -0.41423 0.3156 -0.41337 0.31953 -0.41423 0.32138 C -0.4151 0.323 -0.41649 0.32416 -0.41753 0.32554 C -0.41927 0.34173 -0.41996 0.34612 -0.42864 0.35722 C -0.42969 0.35999 -0.43055 0.363 -0.43177 0.36578 C -0.43316 0.36878 -0.43524 0.37109 -0.43646 0.3741 C -0.4375 0.37664 -0.43732 0.37988 -0.43819 0.38265 C -0.43941 0.38635 -0.44149 0.38959 -0.44288 0.39329 C -0.44514 0.39884 -0.44462 0.40878 -0.4493 0.41017 C -0.45399 0.41156 -0.45885 0.41294 -0.46354 0.41433 C -0.46753 0.41965 -0.47344 0.42774 -0.47621 0.43329 C -0.4842 0.44901 -0.47639 0.44416 -0.48576 0.44809 C -0.49392 0.45895 -0.49965 0.46959 -0.51111 0.47352 C -0.52691 0.47213 -0.53767 0.46913 -0.55243 0.4652 C -0.57673 0.46612 -0.60139 0.46381 -0.62535 0.46936 C -0.6309 0.47075 -0.63403 0.47953 -0.63975 0.48208 C -0.64271 0.49826 -0.65 0.49294 -0.66354 0.49479 C -0.66597 0.49572 -0.67378 0.49965 -0.67621 0.49479 C -0.67882 0.48971 -0.67187 0.4904 -0.66979 0.4904 " pathEditMode="relative" ptsTypes="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1.73472E-18 1.7341E-6 C 0.01597 0.01503 0.03542 0.01503 0.05399 0.01688 C 0.06302 0.02035 0.07187 0.02451 0.0809 0.02752 C 0.08455 0.02867 0.08837 0.02821 0.09201 0.0296 C 0.09601 0.03121 0.10052 0.03977 0.10312 0.04231 C 0.11267 0.05202 0.12049 0.05572 0.13021 0.06358 C 0.13281 0.07376 0.13507 0.08208 0.13958 0.09087 C 0.13299 0.11353 0.14097 0.08994 0.13021 0.11006 C 0.12517 0.11931 0.13247 0.11491 0.12691 0.12694 C 0.12552 0.12994 0.12274 0.1311 0.12066 0.13318 C 0.11771 0.14913 0.11285 0.14382 0.10156 0.14174 C 0.09253 0.12509 0.09792 0.12879 0.08889 0.12486 C 0.08003 0.1126 0.08785 0.08994 0.09687 0.08046 C 0.10191 0.07515 0.10851 0.07376 0.11424 0.06983 C 0.11997 0.0659 0.12691 0.06844 0.13333 0.06775 C 0.15122 0.06174 0.15521 0.06844 0.16823 0.08046 C 0.17344 0.10867 0.17465 0.16717 0.17465 0.16717 C 0.17292 0.21249 0.17656 0.20231 0.1651 0.22844 C 0.16302 0.23908 0.1592 0.24948 0.15243 0.25595 C 0.14826 0.27075 0.14045 0.27977 0.13333 0.29179 C 0.12517 0.30567 0.125 0.31306 0.11424 0.32347 C 0.11094 0.3415 0.1158 0.32301 0.10625 0.33827 C 0.10521 0.34012 0.1059 0.34335 0.10469 0.34474 C 0.1026 0.34705 0.09948 0.34752 0.09687 0.3489 C 0.09028 0.35283 0.08594 0.357 0.0809 0.3637 C 0.07274 0.3859 0.06597 0.39353 0.04757 0.39954 C 0.0401 0.41526 0.03316 0.42937 0.0191 0.43353 C 0.01597 0.4363 0.01319 0.44023 0.00955 0.44185 C 0.00642 0.44324 1.73472E-18 0.44601 1.73472E-18 0.44601 C -0.00556 0.45734 -0.01441 0.45457 -0.02222 0.46081 C -0.03455 0.47075 -0.04844 0.47491 -0.06198 0.48208 C -0.06528 0.48393 -0.06806 0.4874 -0.07153 0.48832 C -0.08507 0.49179 -0.09896 0.49087 -0.11267 0.49272 C -0.12049 0.49526 -0.12674 0.49734 -0.1349 0.49896 C -0.14965 0.5052 -0.16545 0.51399 -0.1809 0.51584 C -0.19635 0.51769 -0.21163 0.51815 -0.22708 0.52 C -0.25851 0.52925 -0.23403 0.52671 -0.29688 0.52439 C -0.30486 0.52231 -0.31111 0.51792 -0.3191 0.51584 C -0.32014 0.51376 -0.32049 0.51052 -0.32222 0.5096 C -0.32569 0.50752 -0.32969 0.50867 -0.33333 0.50752 C -0.35972 0.49919 -0.32205 0.50613 -0.35712 0.50104 C -0.38628 0.48856 -0.41719 0.48902 -0.44757 0.48624 C -0.45017 0.48486 -0.45347 0.48463 -0.45556 0.48208 C -0.47309 0.46197 -0.44427 0.48416 -0.46354 0.46728 C -0.46701 0.46428 -0.48021 0.46312 -0.4809 0.46312 C -0.49566 0.4578 -0.5066 0.45942 -0.52222 0.46081 C -0.52535 0.46497 -0.52813 0.46983 -0.53177 0.47353 C -0.53385 0.47561 -0.53819 0.48 -0.53819 0.48 " pathEditMode="relative" ptsTypes="ffffff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01389 -0.01642 C 0.05382 -0.01503 0.06545 -0.01341 0.09791 -0.01018 C 0.10208 -0.00463 0.10312 -0.00416 0.1059 0.00462 C 0.10677 0.0074 0.10642 0.01063 0.10746 0.01318 C 0.10989 0.01942 0.11458 0.02381 0.11701 0.03005 C 0.12257 0.04462 0.1184 0.04115 0.12656 0.04485 C 0.13455 0.05572 0.13732 0.07029 0.13923 0.08508 C 0.13993 0.08994 0.13889 0.09549 0.1408 0.09988 C 0.14201 0.10266 0.14514 0.10266 0.14722 0.10404 C 0.15 0.123 0.15173 0.15537 0.13455 0.16115 C 0.12691 0.17641 0.1309 0.17017 0.12344 0.18011 C 0.12257 0.18381 0.12153 0.19052 0.11857 0.19283 C 0.1158 0.19514 0.10903 0.19699 0.10903 0.19722 C 0.10226 0.21549 0.11094 0.19653 0.09791 0.20971 C 0.08403 0.22381 0.10087 0.21479 0.08854 0.22034 C -0.01684 0.21734 0.03194 0.24485 0.01232 0.20555 C 0.01094 0.19768 0.00937 0.18982 0.00746 0.18219 C 0.01041 0.16231 0.00555 0.17849 0.01701 0.16971 C 0.01875 0.16832 0.01857 0.16485 0.02014 0.16323 C 0.02153 0.16185 0.02344 0.16185 0.025 0.16115 C 0.04184 0.13873 0.06996 0.15491 0.09166 0.15907 C 0.09271 0.16185 0.09357 0.16485 0.09479 0.1674 C 0.09566 0.16901 0.09722 0.16994 0.09791 0.17179 C 0.10104 0.17988 0.10295 0.1956 0.10434 0.20347 C 0.10486 0.22589 0.1059 0.24855 0.1059 0.27098 C 0.1059 0.29803 0.11146 0.32138 0.09166 0.33017 C 0.08854 0.34289 0.09253 0.3311 0.08524 0.34081 C 0.0776 0.35098 0.08194 0.35237 0.06944 0.3556 C 0.05937 0.36208 0.04583 0.36878 0.03455 0.3704 C 0.02448 0.37179 0.00434 0.37456 0.00434 0.37479 C -0.03594 0.38636 -0.08021 0.38543 -0.11945 0.36832 C -0.13455 0.36162 -0.14983 0.35144 -0.16545 0.34728 C -0.17726 0.33156 -0.15747 0.3563 -0.175 0.34081 C -0.17656 0.33942 -0.17656 0.33618 -0.17813 0.33456 C -0.17952 0.33318 -0.18143 0.33341 -0.18299 0.33248 C -0.18993 0.32786 -0.19479 0.32092 -0.20209 0.31768 C -0.21563 0.29017 -0.20122 0.31491 -0.21476 0.30058 C -0.22465 0.29017 -0.22743 0.28069 -0.24011 0.27745 C -0.25104 0.26774 -0.23768 0.27815 -0.26077 0.27098 C -0.26268 0.27052 -0.26372 0.26751 -0.26545 0.26682 C -0.28038 0.26173 -0.29774 0.25849 -0.3132 0.25618 C -0.31632 0.2541 -0.31962 0.25248 -0.32257 0.24994 C -0.32379 0.24878 -0.32431 0.24578 -0.32587 0.24578 C -0.34601 0.24578 -0.36597 0.25086 -0.38611 0.25202 C -0.40452 0.26127 -0.39445 0.25688 -0.41632 0.26474 C -0.43004 0.27699 -0.45851 0.2763 -0.47344 0.27745 C -0.48455 0.28462 -0.48108 0.28555 -0.48768 0.29641 C -0.49479 0.30797 -0.50365 0.31584 -0.5099 0.32809 C -0.51511 0.35607 -0.5099 0.41479 -0.5099 0.41503 " pathEditMode="relative" rAng="0" ptsTypes="ffffffffffffffffffffffffffffffffffffffffffffffffA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0" y="21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5E-6 -3.06358E-6 C -0.00157 0.00555 -0.00226 0.01179 -0.00469 0.01688 C -0.00556 0.01873 -0.00834 0.01734 -0.00955 0.01896 C -0.01077 0.02058 -0.01007 0.02358 -0.01112 0.02543 C -0.01233 0.02751 -0.01424 0.02821 -0.0158 0.0296 C -0.01789 0.03376 -0.01962 0.03838 -0.02223 0.04231 C -0.02987 0.05387 -0.025 0.03861 -0.02848 0.05272 C -0.02483 0.06197 -0.02136 0.07121 -0.01737 0.08023 C -0.01077 0.09526 -0.00017 0.10751 -0.01893 0.11422 C -0.02362 0.11584 -0.02848 0.11561 -0.03334 0.1163 C -0.04757 0.12393 -0.06094 0.12694 -0.07622 0.12902 C -0.09514 0.1341 -0.09844 0.13272 -0.12379 0.1311 C -0.13247 0.12879 -0.13664 0.12347 -0.14445 0.11838 C -0.15278 0.10682 -0.16389 0.09757 -0.17292 0.08671 C -0.17952 0.07861 -0.18403 0.06936 -0.19046 0.06127 C -0.19271 0.04856 -0.19289 0.03584 -0.19514 0.02312 C -0.19462 0.01896 -0.19462 0.01457 -0.19358 0.01064 C -0.19271 0.00763 -0.18455 0.00046 -0.18403 -3.06358E-6 C -0.17848 -0.00624 -0.17691 -0.01364 -0.1698 -0.01688 C -0.1665 -0.03052 -0.17101 -0.0178 -0.16337 -0.02543 C -0.16042 -0.02844 -0.15764 -0.03191 -0.15556 -0.03607 C -0.15452 -0.03815 -0.15382 -0.04069 -0.15226 -0.04231 C -0.15105 -0.0437 -0.14896 -0.04347 -0.14757 -0.04439 C -0.14289 -0.04763 -0.14341 -0.04971 -0.13803 -0.05087 C -0.12657 -0.05318 -0.11598 -0.05341 -0.10469 -0.05711 C -0.08039 -0.05642 -0.05608 -0.05757 -0.03178 -0.05503 C -0.02917 -0.0548 -0.02796 -0.04971 -0.02535 -0.04855 C -0.01928 -0.04555 -0.0125 -0.04601 -0.00625 -0.04439 C 0.00035 -0.04 0.00157 -0.04023 0.00643 -0.03168 C 0.00938 -0.02636 0.01042 -0.01873 0.01441 -0.0148 C 0.02188 -0.0074 0.01893 -0.0111 0.02379 -0.00416 C 0.02622 0.00416 0.02691 0.00809 0.03178 0.0148 C 0.03629 0.05202 0.03681 0.05064 0.03178 0.11422 C 0.03178 0.11445 0.02379 0.12994 0.02223 0.13318 C 0.02032 0.13711 0.01563 0.13688 0.01268 0.13942 C 0.0106 0.14821 0.00955 0.15861 0.00643 0.16694 C 0.00018 0.18358 -0.01216 0.20139 -0.02535 0.20717 C -0.03004 0.22567 -0.05209 0.22173 -0.06511 0.22405 C -0.08247 0.23168 -0.09584 0.22312 -0.11268 0.21988 C -0.11528 0.2178 -0.11789 0.21526 -0.12066 0.21341 C -0.12362 0.21156 -0.13004 0.20925 -0.13004 0.20925 C -0.13108 0.20578 -0.13178 0.20185 -0.13334 0.19861 C -0.1349 0.19538 -0.13907 0.19422 -0.13959 0.19029 C -0.14167 0.1748 -0.13785 0.16532 -0.1349 0.15214 C -0.12952 0.12832 -0.11806 0.1096 -0.1 0.1015 C -0.08889 0.10358 -0.07761 0.10405 -0.06667 0.10775 C -0.06216 0.10913 -0.05348 0.13225 -0.0507 0.13734 C -0.04862 0.14613 -0.04549 0.15422 -0.04289 0.16278 C -0.04584 0.18335 -0.04584 0.18197 -0.04914 0.21341 C -0.05122 0.23376 -0.04844 0.23306 -0.06025 0.24093 C -0.06702 0.2548 -0.06494 0.26428 -0.07935 0.27052 C -0.08421 0.27723 -0.09237 0.29179 -0.09844 0.29595 C -0.10226 0.2985 -0.10695 0.29827 -0.11112 0.30012 C -0.12257 0.31029 -0.13577 0.31098 -0.14914 0.31283 C -0.19046 0.31145 -0.19827 0.31491 -0.22691 0.30428 C -0.23334 0.29318 -0.24115 0.2837 -0.24757 0.2726 C -0.25209 0.26474 -0.25226 0.25734 -0.25869 0.25156 C -0.26077 0.2474 -0.2632 0.24324 -0.26511 0.23884 C -0.26632 0.23607 -0.2665 0.2326 -0.26823 0.23029 C -0.27084 0.22682 -0.27466 0.22474 -0.27778 0.22197 C -0.2816 0.21873 -0.28386 0.21318 -0.28733 0.20925 C -0.29289 0.20301 -0.30087 0.19468 -0.30782 0.19237 C -0.31424 0.17572 -0.30678 0.1896 -0.31737 0.18173 C -0.31928 0.18035 -0.32014 0.17688 -0.32223 0.17549 C -0.32657 0.17272 -0.33178 0.17272 -0.33646 0.1711 C -0.34827 0.15977 -0.33698 0.16879 -0.35226 0.16278 C -0.37813 0.15283 -0.35157 0.15838 -0.37935 0.15422 C -0.40226 0.13896 -0.42987 0.1459 -0.454 0.1563 C -0.45504 0.15769 -0.45625 0.15908 -0.45712 0.16069 C -0.45834 0.16324 -0.45886 0.16671 -0.46025 0.16902 C -0.46303 0.17364 -0.4698 0.18173 -0.4698 0.18173 C -0.47292 0.19006 -0.47292 0.19861 -0.47778 0.20509 C -0.4783 0.21642 -0.47796 0.22775 -0.47935 0.23884 C -0.48039 0.24694 -0.48421 0.2541 -0.4856 0.2622 C -0.48733 0.28832 -0.48282 0.28139 -0.48889 0.28948 " pathEditMode="relative" ptsTypes="ffffffffffffffffffffffffffffff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0.03403 0.01618 C -0.04983 0.01272 -0.06598 0.01225 -0.0816 0.00763 C -0.08785 0.00578 -0.09289 -0.00069 -0.09914 -0.00278 C -0.104 -0.00948 -0.11302 -0.01526 -0.1198 -0.01757 C -0.12153 -0.01873 -0.13125 -0.02497 -0.13403 -0.02821 C -0.14393 -0.03977 -0.14427 -0.04301 -0.15625 -0.04925 C -0.16337 -0.06382 -0.15886 -0.06035 -0.16737 -0.06405 C -0.17049 -0.07653 -0.17327 -0.08416 -0.1816 -0.09156 C -0.18212 -0.09364 -0.18247 -0.09595 -0.18316 -0.09804 C -0.18403 -0.10081 -0.18577 -0.10335 -0.18646 -0.10636 C -0.18733 -0.10983 -0.18664 -0.11376 -0.18802 -0.11699 C -0.18889 -0.11908 -0.19115 -0.11977 -0.19271 -0.12116 C -0.19584 -0.15145 -0.19115 -0.12347 -0.19914 -0.14451 C -0.20365 -0.1563 -0.20434 -0.16971 -0.20695 -0.18243 C -0.20921 -0.1933 -0.21875 -0.20763 -0.22292 -0.21642 C -0.22761 -0.24139 -0.22813 -0.26682 -0.23559 -0.29041 C -0.23612 -0.30173 -0.23594 -0.31306 -0.23716 -0.32416 C -0.24028 -0.35214 -0.25521 -0.38497 -0.23091 -0.40671 C -0.22587 -0.41133 -0.22605 -0.41642 -0.2198 -0.41919 C -0.21372 -0.42728 -0.20556 -0.42428 -0.19757 -0.42775 C -0.18924 -0.43815 -0.18004 -0.44208 -0.16893 -0.44462 C -0.14775 -0.43353 -0.13837 -0.42775 -0.11493 -0.42358 C -0.10313 -0.40786 -0.10521 -0.40532 -0.09115 -0.40231 C -0.09011 -0.39815 -0.09011 -0.39306 -0.08802 -0.3896 C -0.08664 -0.38705 -0.08351 -0.38751 -0.0816 -0.38543 C -0.07257 -0.37572 -0.07223 -0.3741 -0.06737 -0.36439 C -0.06684 -0.36162 -0.06667 -0.35861 -0.0658 -0.35584 C -0.06511 -0.35353 -0.0632 -0.35191 -0.0625 -0.3496 C -0.05799 -0.33202 -0.06511 -0.34058 -0.05625 -0.33272 C -0.05243 -0.32231 -0.04862 -0.31399 -0.04514 -0.30312 C -0.04462 -0.29965 -0.04462 -0.29595 -0.04358 -0.29249 C -0.04289 -0.28994 -0.04028 -0.28856 -0.04028 -0.28601 C -0.03976 -0.24647 -0.04063 -0.20694 -0.04202 -0.16763 C -0.04219 -0.16324 -0.04514 -0.15514 -0.04514 -0.15491 C -0.04653 -0.13295 -0.05018 -0.11052 -0.05938 -0.09156 C -0.06389 -0.06728 -0.07014 -0.04208 -0.07848 -0.01965 C -0.0816 -0.01156 -0.08733 -0.00624 -0.09115 0.00139 C -0.09532 0.0185 -0.09931 0.03329 -0.10868 0.04578 C -0.11233 0.05064 -0.11355 0.05896 -0.11806 0.06266 C -0.12223 0.0659 -0.12761 0.06405 -0.13247 0.06474 C -0.13299 0.06751 -0.13282 0.07075 -0.13403 0.07329 C -0.13507 0.07538 -0.13733 0.07561 -0.13872 0.07746 C -0.14132 0.08092 -0.14289 0.08832 -0.14671 0.09017 C -0.1507 0.09202 -0.15521 0.09156 -0.15938 0.09225 C -0.179 0.1089 -0.20625 0.10613 -0.22761 0.10705 C -0.23021 0.10775 -0.23316 0.10775 -0.23559 0.10913 C -0.23698 0.10983 -0.23716 0.11329 -0.23872 0.11353 C -0.25938 0.11561 -0.28004 0.11491 -0.3007 0.11561 C -0.32466 0.14751 -0.3691 0.12162 -0.40226 0.12601 C -0.4066 0.12717 -0.41181 0.12624 -0.41493 0.1304 C -0.42622 0.1452 -0.41302 0.13827 -0.42605 0.14312 C -0.43143 0.15029 -0.43959 0.15561 -0.43559 0.16624 " pathEditMode="relative" rAng="0" ptsTypes="fffffffffffffffffffffffffffffffffffffffffffffffffff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1.38889E-6 -6.35838E-7 C -0.01563 -0.04162 -0.02552 -0.08601 -0.03976 -0.12879 C -0.04167 -0.1496 -0.04757 -0.21179 -0.04757 -0.22405 C -0.04757 -0.22613 -0.04445 -0.22544 -0.04288 -0.22613 C -0.04462 -0.24509 -0.04792 -0.26312 -0.05243 -0.28116 C -0.05365 -0.29688 -0.05868 -0.31191 -0.05868 -0.32763 C -0.05868 -0.35584 -0.05747 -0.41041 -0.03333 -0.42914 C 0.00712 -0.46035 -0.05017 -0.41041 -0.01267 -0.44393 C -0.00712 -0.4548 0.00538 -0.45688 0.01423 -0.46289 C 0.01996 -0.47422 0.03003 -0.47468 0.03958 -0.47769 C 0.05503 -0.49087 0.04271 -0.48278 0.07934 -0.46289 C 0.08333 -0.46081 0.08785 -0.46151 0.09201 -0.46081 C 0.09253 -0.45873 0.09253 -0.45619 0.09358 -0.45434 C 0.09635 -0.44902 0.10087 -0.44532 0.10312 -0.43954 C 0.10642 -0.43099 0.10625 -0.42058 0.10955 -0.41203 C 0.11215 -0.40532 0.11753 -0.40139 0.12066 -0.39515 C 0.12326 -0.39006 0.12691 -0.37827 0.12691 -0.37827 C 0.12743 -0.37203 0.12656 -0.36509 0.12847 -0.35931 C 0.12951 -0.35653 0.13316 -0.35746 0.13489 -0.35515 C 0.13611 -0.35353 0.13576 -0.35075 0.13646 -0.34867 C 0.13854 -0.34151 0.14288 -0.32763 0.14288 -0.32763 C 0.14531 -0.29295 0.15208 -0.24902 0.13177 -0.22197 C 0.13021 -0.20671 0.12673 -0.19538 0.1158 -0.18798 C 0.10712 -0.17388 0.09861 -0.1644 0.08576 -0.15838 C 0.07934 -0.13549 0.08993 -0.16948 0.07934 -0.14798 C 0.07292 -0.1348 0.08524 -0.14127 0.06979 -0.13734 C 0.06719 -0.13388 0.06441 -0.13018 0.0618 -0.12671 C 0.05989 -0.12416 0.05937 -0.12023 0.05712 -0.11838 C 0.0493 -0.11168 0.03576 -0.1089 0.02691 -0.10567 C 0.01233 -0.09364 -0.00504 -0.09526 -0.02222 -0.09295 C -0.04132 -0.0874 -0.0599 -0.08416 -0.07934 -0.08232 C -0.08455 -0.06914 -0.0875 -0.07191 -0.09844 -0.0696 C -0.15504 -0.0733 -0.1757 -0.07122 -0.21754 -0.08023 C -0.22899 -0.09041 -0.24028 -0.08948 -0.25399 -0.09087 C -0.26945 -0.1059 -0.28958 -0.10428 -0.30799 -0.10775 C -0.31111 -0.10983 -0.31424 -0.11214 -0.31754 -0.11399 C -0.31962 -0.11515 -0.32205 -0.11445 -0.32379 -0.11607 C -0.32535 -0.11746 -0.32535 -0.12116 -0.32708 -0.12255 C -0.32986 -0.12486 -0.33333 -0.12532 -0.33646 -0.12671 C -0.34236 -0.13827 -0.33663 -0.12995 -0.34931 -0.13734 C -0.35903 -0.14312 -0.35712 -0.14336 -0.36979 -0.14567 C -0.39306 -0.15677 -0.41511 -0.16555 -0.43976 -0.16902 C -0.45938 -0.18867 -0.4816 -0.17341 -0.5 -0.16047 C -0.50903 -0.14243 -0.51892 -0.13503 -0.53021 -0.12047 C -0.53299 -0.10914 -0.5408 -0.09873 -0.54931 -0.09503 C -0.55139 -0.09226 -0.55313 -0.08879 -0.55556 -0.08648 C -0.55695 -0.08509 -0.55903 -0.08578 -0.56042 -0.0844 C -0.5625 -0.08232 -0.5632 -0.07862 -0.56511 -0.07607 C -0.56649 -0.07422 -0.56823 -0.07307 -0.56979 -0.07168 C -0.5757 -0.06035 -0.57587 -0.06844 -0.5809 -0.0548 C -0.58142 -0.05133 -0.58264 -0.0444 -0.58264 -0.0444 " pathEditMode="relative" ptsTypes="ffffffffffffffffffffffffffffffffffffffffffffffffff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7.22222E-6 5.66474E-6 C 0.00416 -0.00138 0.0085 -0.00208 0.01267 -0.00416 C 0.02222 -0.00878 0.01302 -0.0104 0.02378 -0.01895 C 0.02656 -0.02127 0.0302 -0.02057 0.03333 -0.02127 C 0.03645 -0.02543 0.03975 -0.02959 0.04288 -0.03375 C 0.04392 -0.03514 0.046 -0.03815 0.046 -0.03815 C 0.04965 -0.05294 0.04444 -0.03606 0.05243 -0.04855 C 0.05451 -0.05156 0.05555 -0.05572 0.05711 -0.05919 C 0.05833 -0.07976 0.05503 -0.09063 0.06822 -0.09942 C 0.06874 -0.1015 0.06874 -0.10404 0.06979 -0.10566 C 0.07152 -0.10843 0.07499 -0.1089 0.07621 -0.11213 C 0.08229 -0.12693 0.07482 -0.13202 0.08732 -0.13734 C 0.09218 -0.14427 0.09045 -0.14658 0.09687 -0.15213 C 0.10052 -0.15861 0.10433 -0.16485 0.10798 -0.17132 C 0.10989 -0.17479 0.10868 -0.17988 0.10954 -0.18404 C 0.11024 -0.18705 0.11163 -0.18959 0.11267 -0.1926 C 0.11475 -0.21017 0.1177 -0.22635 0.12065 -0.24323 C 0.12187 -0.25017 0.1217 -0.2578 0.12378 -0.26427 C 0.12499 -0.26797 0.12812 -0.27005 0.1302 -0.27283 C 0.13298 -0.32832 0.13368 -0.32878 0.1302 -0.40809 C 0.12986 -0.41618 0.12065 -0.42913 0.12065 -0.42913 C 0.11736 -0.44739 0.12031 -0.44763 0.10798 -0.45248 C 0.10486 -0.45364 0.10156 -0.45526 0.09843 -0.45664 C 0.09392 -0.46265 0.09131 -0.47167 0.08576 -0.4756 C 0.08402 -0.47676 0.06388 -0.48115 0.06024 -0.48208 C 0.05451 -0.48138 0.04791 -0.48393 0.04288 -0.47999 C 0.0401 -0.47791 0.04183 -0.47144 0.04131 -0.46728 C 0.0394 -0.45017 0.04253 -0.45618 0.03645 -0.44809 C 0.03697 -0.42104 0.03281 -0.35976 0.04444 -0.32763 C 0.05069 -0.26381 0.04531 -0.19537 0.06024 -0.13317 C 0.05972 -0.09017 0.06093 -0.04716 0.05868 -0.00416 C 0.05833 0.00185 0.05399 0.00671 0.05243 0.01272 C 0.04791 0.02983 0.0335 0.05226 0.02222 0.06336 C 0.0184 0.07908 0.0085 0.08717 0.00156 0.09943 C 0.00017 0.10174 0.00017 0.1059 -0.00157 0.10775 C -0.0033 0.10937 -0.00591 0.10914 -0.00799 0.10983 C -0.0158 0.11538 -0.02396 0.11862 -0.03178 0.12463 C -0.03403 0.12648 -0.0356 0.12948 -0.03803 0.1311 C -0.04601 0.13619 -0.05782 0.1355 -0.06667 0.13735 C -0.07969 0.13503 -0.08976 0.13411 -0.10157 0.12902 C -0.10955 0.12185 -0.11546 0.11053 -0.12223 0.10151 C -0.12692 0.09503 -0.13212 0.09272 -0.13803 0.08856 C -0.14237 0.06706 -0.13612 0.09503 -0.14445 0.06983 C -0.14532 0.06706 -0.1448 0.06382 -0.14601 0.06105 C -0.14723 0.0592 -0.14931 0.05827 -0.15087 0.05711 C -0.1533 0.04417 -0.15903 0.03307 -0.16355 0.02105 C -0.17049 -0.02543 -0.15921 -0.07745 -0.15087 -0.12254 C -0.1474 -0.14104 -0.14948 -0.16231 -0.13646 -0.17341 C -0.12969 -0.20115 -0.12518 -0.21364 -0.10799 -0.2326 C -0.10157 -0.24924 -0.1007 -0.24393 -0.09358 -0.25572 C -0.08386 -0.27167 -0.07761 -0.27768 -0.06355 -0.29387 C -0.06146 -0.29618 -0.05817 -0.30127 -0.05556 -0.30242 C -0.05192 -0.30381 -0.0481 -0.30381 -0.04445 -0.3045 C -0.02969 -0.30381 -0.01476 -0.30497 -7.22222E-6 -0.30242 C 0.00225 -0.30196 0.00295 -0.2978 0.00468 -0.29595 C 0.00815 -0.29202 0.01232 -0.28924 0.01579 -0.28531 C 0.02673 -0.27306 0.03489 -0.25757 0.046 -0.24554 C 0.05069 -0.23236 0.04895 -0.22335 0.05555 -0.21156 C 0.06076 -0.14867 0.06336 -0.07075 0.0269 -0.02335 C 0.02586 -0.01757 0.02274 0.00232 0.02065 0.00625 C 0.01909 0.00925 0.01631 0.01064 0.01423 0.01272 C 0.01319 0.01619 0.01197 0.01966 0.01111 0.02313 C 0.01041 0.02659 0.01111 0.03076 0.00954 0.03376 C 0.00659 0.03954 0.00121 0.04255 -0.00157 0.04856 C -0.00313 0.0518 -0.00417 0.05619 -0.00643 0.0592 C -0.00799 0.06105 -0.0106 0.06197 -0.01268 0.06336 C -0.02049 0.077 -0.02153 0.08856 -0.0349 0.09295 C -0.04046 0.10035 -0.04688 0.10659 -0.05244 0.11422 C -0.05834 0.13388 -0.0606 0.13573 -0.07622 0.13943 C -0.08594 0.14729 -0.09688 0.14891 -0.10799 0.15214 C -0.11407 0.15746 -0.11424 0.15885 -0.12379 0.15862 C -0.16563 0.157 -0.2073 0.15422 -0.24914 0.15214 C -0.2665 0.14891 -0.28403 0.14659 -0.30157 0.14382 C -0.32917 0.1274 -0.29532 0.14567 -0.32535 0.13527 C -0.32917 0.13388 -0.33247 0.12972 -0.33646 0.12902 C -0.35122 0.12625 -0.38091 0.12463 -0.38091 0.12463 C -0.39289 0.11931 -0.39636 0.12093 -0.41112 0.12255 C -0.41372 0.1237 -0.41667 0.12463 -0.4191 0.12671 C -0.42136 0.1281 -0.42292 0.1318 -0.42535 0.13295 C -0.42796 0.13457 -0.44549 0.13735 -0.44601 0.13735 C -0.46042 0.14336 -0.4731 0.15446 -0.48733 0.16047 C -0.49306 0.16579 -0.49497 0.17249 -0.50157 0.17527 C -0.50313 0.17966 -0.50382 0.18498 -0.50643 0.18821 C -0.50886 0.19122 -0.5158 0.19214 -0.5158 0.19214 C -0.52171 0.19977 -0.52049 0.2118 -0.52535 0.22197 C -0.52709 0.2296 -0.52813 0.23769 -0.53021 0.24486 C -0.53108 0.2481 -0.53247 0.25041 -0.53334 0.25365 C -0.53403 0.25573 -0.5349 0.25966 -0.5349 0.25966 " pathEditMode="relative" ptsTypes="fffffffffffffffffffffffffffffffffffffffffffffffffffffffffffffffffffffffffffffffffffffffA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029 0.05041 C 0.04913 0.05272 0.06511 0.05527 0.08611 0.05666 C 0.09132 0.05804 0.0967 0.05943 0.10191 0.06105 C 0.104 0.06174 0.1066 0.06128 0.10834 0.06313 C 0.10955 0.06452 0.10886 0.06776 0.1099 0.06938 C 0.1125 0.07377 0.11736 0.07446 0.12101 0.07585 C 0.12518 0.08418 0.12327 0.08718 0.13056 0.09065 C 0.14045 0.10823 0.13906 0.13274 0.12726 0.14754 C 0.12639 0.15148 0.12379 0.16234 0.12257 0.16466 C 0.11962 0.17021 0.11111 0.17321 0.10677 0.17715 C 0.10035 0.17645 0.09288 0.17992 0.08768 0.17506 C 0.0842 0.17183 0.08698 0.16373 0.08611 0.15818 C 0.08542 0.15333 0.08281 0.14315 0.08125 0.13714 C 0.08316 0.08371 0.07865 0.10499 0.0908 0.07793 C 0.09132 0.07446 0.09097 0.07053 0.09236 0.06729 C 0.09341 0.06498 0.09584 0.06498 0.09722 0.06313 C 0.09861 0.06128 0.09948 0.05897 0.10035 0.05666 C 0.10729 0.03815 0.09913 0.05388 0.10834 0.03769 C 0.11337 0.01711 0.11233 -0.00232 0.11615 -0.02359 C 0.11684 -0.02753 0.11979 -0.03053 0.12101 -0.03423 C 0.12344 -0.04163 0.12726 -0.05736 0.12726 -0.05713 C 0.12674 -0.0673 0.12691 -0.07725 0.1257 -0.08696 C 0.12483 -0.09321 0.11146 -0.10616 0.11146 -0.10593 C 0.09514 -0.12628 0.10834 -0.1124 0.09566 -0.12512 C 0.09167 -0.13946 0.07656 -0.14894 0.06545 -0.15264 C 0.05834 -0.16166 0.05625 -0.15704 0.05122 -0.16744 C 0.04531 -0.16605 0.03941 -0.16559 0.03368 -0.16328 C 0.03229 -0.16259 0.03177 -0.16004 0.03056 -0.15889 C 0.02917 -0.15773 0.02726 -0.1575 0.0257 -0.1568 C 0.02049 -0.15218 0.01736 -0.14663 0.01146 -0.14408 C 0.00834 -0.13992 0.00504 -0.13553 0.00191 -0.13136 C 0.00052 -0.12951 0.00035 -0.12628 -0.00121 -0.12512 C -0.00364 -0.12327 -0.00659 -0.12373 -0.0092 -0.12304 C -0.01875 -0.10986 -0.00937 -0.12466 -0.01719 -0.10408 C -0.01944 -0.09829 -0.02361 -0.09436 -0.02656 -0.08927 C -0.02864 -0.07655 -0.03316 -0.06568 -0.03611 -0.0532 C -0.03906 -0.02706 -0.03871 -0.01943 -0.05208 -0.00255 C -0.06475 0.03168 -0.04982 -0.00532 -0.06163 0.01665 C -0.06753 0.02752 -0.06493 0.03006 -0.07587 0.03353 C -0.0809 0.04926 -0.08472 0.06567 -0.09809 0.07146 C -0.10555 0.07932 -0.11423 0.08973 -0.12344 0.09273 C -0.125 0.09412 -0.12639 0.0969 -0.1283 0.0969 C -0.14514 0.09759 -0.16215 0.09666 -0.17899 0.09481 C -0.18107 0.09458 -0.18576 0.08857 -0.18698 0.08626 C -0.19496 0.07146 -0.20208 0.05573 -0.21076 0.04185 C -0.21198 0.04 -0.21406 0.03954 -0.21545 0.03769 C -0.2184 0.03376 -0.22083 0.02913 -0.22344 0.02497 C -0.22778 0.00786 -0.23611 -0.00694 -0.24722 -0.01735 C -0.24774 -0.02013 -0.2467 -0.02591 -0.24878 -0.02568 C -0.25712 -0.02498 -0.26458 -0.01828 -0.27274 -0.01527 C -0.28559 -0.01041 -0.27691 -0.01319 -0.29965 -0.01087 C -0.30225 -0.00879 -0.30486 -0.00625 -0.30764 -0.00463 C -0.31076 -0.00278 -0.31458 -0.00347 -0.31719 -0.00047 C -0.31892 0.00138 -0.31701 0.00647 -0.31875 0.00809 C -0.32135 0.01063 -0.32517 0.00948 -0.3283 0.01017 C -0.3309 0.01225 -0.33403 0.01364 -0.33611 0.01665 C -0.33837 0.02012 -0.33906 0.0252 -0.34097 0.02913 C -0.34375 0.03515 -0.34826 0.04116 -0.35208 0.04625 C -0.35538 0.06359 -0.35087 0.04717 -0.35833 0.05874 C -0.36094 0.06267 -0.36475 0.07146 -0.36475 0.07169 C -0.36736 0.08256 -0.36805 0.09713 -0.3743 0.10545 C -0.37639 0.14847 -0.371 0.1413 -0.40278 0.1413 " pathEditMode="relative" rAng="0" ptsTypes="fffffffffffffffffffffffffffffffffffffffffffffffffffffffffffffA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44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-6.38889E-6 -2.31214E-6 C 0.00799 -0.01087 0.01788 -0.01318 0.02847 -0.01711 C 0.03056 -0.02127 0.03281 -0.02543 0.0349 -0.02959 C 0.03594 -0.03144 0.03524 -0.03445 0.03646 -0.03607 C 0.03802 -0.03838 0.04063 -0.03884 0.04271 -0.04023 C 0.04757 -0.04879 0.0507 -0.06104 0.05712 -0.06774 C 0.05832 -0.06913 0.06042 -0.0689 0.06181 -0.06983 C 0.07552 -0.07907 0.06372 -0.07468 0.07778 -0.07838 C 0.08195 -0.0867 0.08004 -0.08994 0.08715 -0.09318 C 0.0882 -0.09457 0.08906 -0.09642 0.09045 -0.09734 C 0.09184 -0.0985 0.09427 -0.09757 0.09514 -0.09942 C 0.10191 -0.11422 0.09497 -0.11491 0.10625 -0.12485 C 0.11129 -0.1348 0.11268 -0.14381 0.12222 -0.14798 C 0.12344 -0.16046 0.12309 -0.16324 0.12535 -0.17341 C 0.12622 -0.17757 0.12847 -0.18613 0.12847 -0.18613 C 0.13125 -0.21295 0.13316 -0.23954 0.13646 -0.26636 C 0.13698 -0.2911 0.13594 -0.31584 0.13802 -0.34035 C 0.1382 -0.34266 0.14184 -0.34081 0.14271 -0.34266 C 0.14774 -0.3526 0.14688 -0.37064 0.14913 -0.38266 C 0.14809 -0.4511 0.14965 -0.52393 0.14115 -0.59191 C 0.13958 -0.62081 0.13629 -0.63607 0.12691 -0.66173 C 0.12274 -0.67329 0.1158 -0.68509 0.10625 -0.68925 C 0.09618 -0.70751 0.10261 -0.69965 0.07292 -0.70613 C 0.04705 -0.71168 0.02412 -0.72116 -0.00174 -0.72509 C -0.02361 -0.72393 -0.03559 -0.7304 -0.05088 -0.71676 C -0.05191 -0.71468 -0.05243 -0.71191 -0.054 -0.71029 C -0.05591 -0.70821 -0.05886 -0.70844 -0.06042 -0.70613 C -0.07743 -0.68069 -0.05869 -0.69827 -0.07153 -0.68717 C -0.07448 -0.65433 -0.08767 -0.60023 -0.06355 -0.57942 C -0.06181 -0.56994 -0.05937 -0.56786 -0.05555 -0.56023 C -0.05088 -0.55098 -0.0474 -0.54081 -0.04132 -0.53272 C -0.03993 -0.53087 -0.03803 -0.53017 -0.03664 -0.52855 C -0.03021 -0.52162 -0.02448 -0.51075 -0.02066 -0.50104 C -0.01996 -0.49711 -0.0198 -0.4904 -0.01598 -0.48832 C -0.01199 -0.48624 -0.00331 -0.48416 -0.00331 -0.48416 C 0.0158 -0.48485 0.0349 -0.4837 0.05382 -0.48624 C 0.0599 -0.48717 0.06059 -0.50543 0.06181 -0.50751 C 0.06406 -0.51168 0.07135 -0.51584 0.07135 -0.51584 C 0.07882 -0.5311 0.06997 -0.51098 0.07604 -0.53503 C 0.07882 -0.5459 0.08056 -0.54682 0.08559 -0.55399 C 0.08837 -0.56832 0.08768 -0.56162 0.08559 -0.58358 C 0.08524 -0.58705 0.08594 -0.59168 0.08403 -0.59422 C 0.08212 -0.59676 0.07865 -0.59561 0.07604 -0.5963 C 0.0408 -0.61503 0.05815 -0.6074 -0.02396 -0.59838 C -0.02951 -0.59769 -0.03108 -0.58682 -0.03508 -0.5815 C -0.04427 -0.54428 -0.0441 -0.54104 -0.0382 -0.48832 C -0.03786 -0.48532 -0.03473 -0.48439 -0.03333 -0.48208 C -0.02466 -0.46728 -0.01753 -0.45873 -0.00487 -0.4504 C -0.00053 -0.44092 0.00225 -0.42173 0.0078 -0.41433 C 0.01059 -0.41064 0.01527 -0.41017 0.01893 -0.40809 C 0.0309 -0.39214 0.04027 -0.37549 0.05225 -0.35954 C 0.05382 -0.35746 0.05486 -0.35399 0.05712 -0.35306 C 0.06962 -0.34751 0.06337 -0.34959 0.07604 -0.34682 C 0.07952 -0.33364 0.07483 -0.34566 0.08715 -0.33827 C 0.09028 -0.33642 0.09254 -0.33272 0.09514 -0.32994 C 0.11215 -0.33064 0.13021 -0.32393 0.14601 -0.33202 C 0.15781 -0.33803 0.13802 -0.36624 0.1349 -0.36994 C 0.11927 -0.38774 0.09306 -0.39815 0.07448 -0.40393 C 0.05174 -0.40254 0.02882 -0.403 0.00624 -0.39954 C 0.00433 -0.39931 0.00469 -0.39468 0.00312 -0.39329 C 0.00087 -0.39121 -0.00226 -0.39052 -0.00487 -0.38913 C -0.00765 -0.37757 -0.00504 -0.38497 -0.01441 -0.37225 C -0.01701 -0.36879 -0.02222 -0.36162 -0.02222 -0.36162 C -0.02483 -0.34913 -0.02795 -0.35052 -0.03178 -0.34035 C -0.03559 -0.32994 -0.03055 -0.3378 -0.03664 -0.32994 C -0.03906 -0.31329 -0.0422 -0.31884 -0.04775 -0.30451 C -0.04723 -0.28185 -0.04723 -0.25942 -0.04618 -0.23676 C -0.04584 -0.22774 -0.03993 -0.22035 -0.03664 -0.21364 C -0.029 -0.19815 -0.02378 -0.1815 -0.00955 -0.17549 C -0.00156 -0.16485 0.00138 -0.16069 0.0111 -0.15445 C 0.0243 -0.15514 0.03768 -0.15422 0.0507 -0.15653 C 0.0533 -0.15699 0.05469 -0.16139 0.05712 -0.16277 C 0.05955 -0.16416 0.06232 -0.16439 0.06493 -0.16509 C 0.07552 -0.17618 0.0757 -0.17711 0.08247 -0.19237 C 0.08438 -0.19676 0.08889 -0.20509 0.08889 -0.20509 C 0.08993 -0.20948 0.09358 -0.21318 0.09358 -0.2178 C 0.09358 -0.24416 0.08924 -0.27144 0.06823 -0.27699 C 0.06302 -0.28717 0.05781 -0.28902 0.04913 -0.29179 C 0.04132 -0.32416 -0.01857 -0.30428 -0.02222 -0.30451 C -0.03403 -0.30844 -0.04653 -0.31029 -0.05555 -0.29827 C -0.05798 -0.28647 -0.06337 -0.28231 -0.0684 -0.27283 C -0.07135 -0.26058 -0.08524 -0.24393 -0.09219 -0.23468 C -0.09757 -0.22751 -0.09601 -0.22196 -0.10331 -0.21572 C -0.10921 -0.20393 -0.11424 -0.18127 -0.11598 -0.16925 C -0.11685 -0.16324 -0.11789 -0.15329 -0.12067 -0.14798 C -0.12171 -0.1459 -0.12414 -0.14543 -0.12553 -0.14381 C -0.13421 -0.13364 -0.13352 -0.13433 -0.1382 -0.12485 C -0.14011 -0.11329 -0.13994 -0.10312 -0.14619 -0.09526 C -0.15053 -0.06035 -0.14324 -0.09827 -0.154 -0.07838 C -0.15713 -0.0726 -0.15834 -0.06566 -0.16043 -0.05919 C -0.16095 -0.05572 -0.1606 -0.05179 -0.16199 -0.04879 C -0.1639 -0.04439 -0.16737 -0.04162 -0.16997 -0.03815 C -0.17674 -0.02913 -0.17414 -0.02035 -0.18265 -0.01272 C -0.1882 0.00231 -0.18629 0.00509 -0.19845 0.00832 C -0.20192 0.01526 -0.20626 0.01989 -0.21286 0.02104 C -0.21963 0.0222 -0.23334 0.02312 -0.23334 0.02312 " pathEditMode="relative" ptsTypes="fffffffffffffffffffffffffffffffffffffffffffffffffffffffffffffffffffffffffffffffffffffffffffffff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10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50606">
            <a:off x="2313842" y="4191728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20113">
            <a:off x="5915176" y="5438605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9829">
            <a:off x="6418385" y="4157456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2776504" y="5888283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i.ya-webdesign.com/images/anniversary-drawing-tree-trunk-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647" y="233080"/>
            <a:ext cx="3749825" cy="422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i.ya-webdesign.com/images/anniversary-drawing-tree-trunk-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37" y="253354"/>
            <a:ext cx="3749825" cy="422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18779">
            <a:off x="3084148" y="4392254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91238">
            <a:off x="3773938" y="4209624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5302">
            <a:off x="4106459" y="3820199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65" y="3962780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609" y="4060551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868" y="3959822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097" y="3695971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s://i.ya-webdesign.com/images/anniversary-drawing-tree-trunk-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38" y="2212403"/>
            <a:ext cx="3749825" cy="422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05766">
            <a:off x="1035419" y="5448442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8995">
            <a:off x="2303651" y="6193982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3513">
            <a:off x="1174046" y="6195319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679337" y="5930666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2245467" y="5679417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1235899" y="5841810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1761978" y="6001446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9147">
            <a:off x="6022064" y="3757476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02709">
            <a:off x="4838074" y="3763998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9147">
            <a:off x="5922510" y="4199206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45661">
            <a:off x="5392221" y="4291817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34295">
            <a:off x="5359605" y="3805559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9147">
            <a:off x="4801743" y="4193781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2108">
            <a:off x="6580303" y="3749201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s://i.ya-webdesign.com/images/anniversary-drawing-tree-trunk-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040" y="2150071"/>
            <a:ext cx="3749825" cy="422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68782">
            <a:off x="6175154" y="5971904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39011">
            <a:off x="6542903" y="5534918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7358">
            <a:off x="7762832" y="5859299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41227">
            <a:off x="7270369" y="5517197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3301">
            <a:off x="6867273" y="5891479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3301">
            <a:off x="5472441" y="5891480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91238">
            <a:off x="4131154" y="5951300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9212">
            <a:off x="3204790" y="721314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https://images.vfl.ru/ii_save/1537019279/70a62fa0/2334708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10785">
            <a:off x="1617185" y="1231496"/>
            <a:ext cx="655603" cy="731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3606">
            <a:off x="390689" y="6190266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5193">
            <a:off x="4935398" y="524737"/>
            <a:ext cx="468154" cy="603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0" descr="https://fontalpina.com/images/leaf-clipart-red-1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02709">
            <a:off x="7147289" y="1254156"/>
            <a:ext cx="497443" cy="641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98273">
            <a:off x="445269" y="4470330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8395123" y="6057984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4" descr="https://zabavnik.club/wp-content/uploads/2018/07/osennie_listya_35_1109393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96387">
            <a:off x="4852534" y="6197884"/>
            <a:ext cx="699758" cy="534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7715">
            <a:off x="7285716" y="3171888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3301">
            <a:off x="3366549" y="6022103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8" descr="https://avatars.mds.yandex.net/get-pdb/1527424/8e0fa069-cdba-4cb6-b126-fde120026f73/s1200?webp=fal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293">
            <a:off x="7813441" y="4389506"/>
            <a:ext cx="654154" cy="915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2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143504" y="4071942"/>
            <a:ext cx="37862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Коллективная работа обучающихся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 класса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«Осеннее дерево»</a:t>
            </a:r>
            <a:endParaRPr kumimoji="0" lang="ru-RU" sz="44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730195445580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500034" y="218609"/>
            <a:ext cx="4451104" cy="642510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4929190" y="2285992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78579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моросит холодный дождь</a:t>
            </a:r>
            <a:endParaRPr kumimoji="0" lang="ru-RU" sz="48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igri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1524550"/>
            <a:ext cx="3214710" cy="5123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2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светит яркое и жаркое солнце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48755" r="1452" b="3899"/>
          <a:stretch>
            <a:fillRect/>
          </a:stretch>
        </p:blipFill>
        <p:spPr bwMode="auto">
          <a:xfrm>
            <a:off x="5500694" y="2357430"/>
            <a:ext cx="342902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arton3167-600x610.jpg"/>
          <p:cNvPicPr>
            <a:picLocks noChangeAspect="1"/>
          </p:cNvPicPr>
          <p:nvPr/>
        </p:nvPicPr>
        <p:blipFill>
          <a:blip r:embed="rId4"/>
          <a:srcRect l="7246" t="11404" r="7246" b="13044"/>
          <a:stretch>
            <a:fillRect/>
          </a:stretch>
        </p:blipFill>
        <p:spPr>
          <a:xfrm>
            <a:off x="214282" y="1643050"/>
            <a:ext cx="5089621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2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85384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на земле большие грязные лужи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715008" y="2428868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x_809f7fd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000240"/>
            <a:ext cx="5429288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мы ходим на речку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загорать и купаться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48755" r="1452" b="3899"/>
          <a:stretch>
            <a:fillRect/>
          </a:stretch>
        </p:blipFill>
        <p:spPr bwMode="auto">
          <a:xfrm>
            <a:off x="5072066" y="2571744"/>
            <a:ext cx="342902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a4b984c9b2bfd5f930b68a11f750533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1950519"/>
            <a:ext cx="3643338" cy="4692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звери делают запасы на зиму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572132" y="2357430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f51c9a0b4a36a08bd3d69e3b306bc1b.jpg"/>
          <p:cNvPicPr>
            <a:picLocks noChangeAspect="1"/>
          </p:cNvPicPr>
          <p:nvPr/>
        </p:nvPicPr>
        <p:blipFill>
          <a:blip r:embed="rId4"/>
          <a:srcRect l="49902"/>
          <a:stretch>
            <a:fillRect/>
          </a:stretch>
        </p:blipFill>
        <p:spPr>
          <a:xfrm>
            <a:off x="285720" y="1502746"/>
            <a:ext cx="5000660" cy="5090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1037" t="2089" r="50207" b="3899"/>
          <a:stretch>
            <a:fillRect/>
          </a:stretch>
        </p:blipFill>
        <p:spPr bwMode="auto">
          <a:xfrm>
            <a:off x="5143504" y="2714620"/>
            <a:ext cx="335758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7143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в тёплые края улетают перелётные птицы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408518_34_i_055.jpg"/>
          <p:cNvPicPr>
            <a:picLocks noChangeAspect="1"/>
          </p:cNvPicPr>
          <p:nvPr/>
        </p:nvPicPr>
        <p:blipFill>
          <a:blip r:embed="rId4"/>
          <a:srcRect b="4938"/>
          <a:stretch>
            <a:fillRect/>
          </a:stretch>
        </p:blipFill>
        <p:spPr>
          <a:xfrm>
            <a:off x="774356" y="2013368"/>
            <a:ext cx="3726206" cy="4630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"/>
            <a:ext cx="9144002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48755" r="1452" b="3899"/>
          <a:stretch>
            <a:fillRect/>
          </a:stretch>
        </p:blipFill>
        <p:spPr bwMode="auto">
          <a:xfrm>
            <a:off x="5500694" y="2571744"/>
            <a:ext cx="342902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87134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Осенью мы любим кататься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лыжах и санках</a:t>
            </a:r>
            <a:endParaRPr kumimoji="0" lang="ru-RU" sz="3600" b="1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hcyIXZMot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285992"/>
            <a:ext cx="5162566" cy="3871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«ДА или НЕТ» </a:t>
            </a:r>
            <a:endParaRPr lang="ru-RU" sz="48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3256</TotalTime>
  <Words>189</Words>
  <Application>Microsoft Office PowerPoint</Application>
  <PresentationFormat>Экран (4:3)</PresentationFormat>
  <Paragraphs>39</Paragraphs>
  <Slides>26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227</cp:revision>
  <dcterms:created xsi:type="dcterms:W3CDTF">2024-10-02T07:36:50Z</dcterms:created>
  <dcterms:modified xsi:type="dcterms:W3CDTF">2025-01-15T12:13:31Z</dcterms:modified>
</cp:coreProperties>
</file>