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4" r:id="rId7"/>
    <p:sldId id="286" r:id="rId8"/>
    <p:sldId id="265" r:id="rId9"/>
    <p:sldId id="283" r:id="rId10"/>
    <p:sldId id="293" r:id="rId11"/>
    <p:sldId id="292" r:id="rId12"/>
  </p:sldIdLst>
  <p:sldSz cx="12192000" cy="6858000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017A"/>
    <a:srgbClr val="0B032E"/>
    <a:srgbClr val="11032E"/>
    <a:srgbClr val="C1CBE1"/>
    <a:srgbClr val="FAE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tags" Target="tags/tag1.xml" /><Relationship Id="rId14" Type="http://schemas.openxmlformats.org/officeDocument/2006/relationships/presProps" Target="presProps.xml" /><Relationship Id="rId15" Type="http://schemas.openxmlformats.org/officeDocument/2006/relationships/viewProps" Target="viewProps.xml" /><Relationship Id="rId16" Type="http://schemas.openxmlformats.org/officeDocument/2006/relationships/theme" Target="theme/theme1.xml" /><Relationship Id="rId17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4DF28-0D44-41E0-9CB7-490808C1B106}" type="datetimeFigureOut">
              <a:rPr lang="ru-RU" smtClean="0"/>
              <a:t>19.08.2025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3D72F-0919-4305-8203-C0E616549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1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42F5-861D-4398-A5F3-E119A954CACF}" type="datetimeFigureOut">
              <a:rPr lang="ru-RU" smtClean="0"/>
              <a:t>19.08.2025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977E-7315-4840-AC90-929EEF244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8245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42F5-861D-4398-A5F3-E119A954CACF}" type="datetimeFigureOut">
              <a:rPr lang="ru-RU" smtClean="0"/>
              <a:t>19.08.2025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977E-7315-4840-AC90-929EEF244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98391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42F5-861D-4398-A5F3-E119A954CACF}" type="datetimeFigureOut">
              <a:rPr lang="ru-RU" smtClean="0"/>
              <a:t>19.08.2025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6977E-7315-4840-AC90-929EEF244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0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s://resh.edu.ru/subject/lesson/3672/main/152378/" TargetMode="External" /><Relationship Id="rId3" Type="http://schemas.openxmlformats.org/officeDocument/2006/relationships/image" Target="../media/image1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Relationship Id="rId7" Type="http://schemas.openxmlformats.org/officeDocument/2006/relationships/image" Target="../media/image9.jpeg" /><Relationship Id="rId8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11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s://wordwall.net/ru/resource/96104480/sport" TargetMode="External" /><Relationship Id="rId3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371600"/>
            <a:ext cx="97536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63419" y="-1016000"/>
            <a:ext cx="9144000" cy="2387600"/>
          </a:xfrm>
        </p:spPr>
        <p:txBody>
          <a:bodyPr>
            <a:normAutofit/>
          </a:bodyPr>
          <a:lstStyle/>
          <a:p>
            <a:r>
              <a:rPr lang="en-US" sz="6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16</a:t>
            </a:r>
            <a:r>
              <a:rPr lang="en-US" sz="6600" b="1" baseline="30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6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October</a:t>
            </a:r>
            <a:endParaRPr lang="ru-RU" sz="66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946545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600" b="1" u="sng" smtClean="0">
                <a:solidFill>
                  <a:srgbClr val="00B0F0"/>
                </a:solidFill>
              </a:rPr>
              <a:t>Вспомним</a:t>
            </a:r>
            <a:endParaRPr lang="ru-RU" sz="6600" b="1" u="sng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endParaRPr lang="ru-RU"/>
          </a:p>
          <a:p>
            <a:r>
              <a:rPr lang="en-US">
                <a:hlinkClick r:id="rId2"/>
              </a:rPr>
              <a:t>https://</a:t>
            </a:r>
            <a:r>
              <a:rPr lang="en-US" smtClean="0">
                <a:hlinkClick r:id="rId2"/>
              </a:rPr>
              <a:t>resh.edu.ru/subject/lesson/3672/main/152378/</a:t>
            </a:r>
            <a:endParaRPr lang="ru-RU" smtClean="0"/>
          </a:p>
          <a:p>
            <a:endParaRPr lang="en-US"/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07" y="508934"/>
            <a:ext cx="5016681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942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8218" y="614506"/>
            <a:ext cx="4687502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28 + </a:t>
            </a:r>
            <a:r>
              <a:rPr lang="ru-RU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72</a:t>
            </a:r>
            <a:r>
              <a:rPr lang="en-US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= </a:t>
            </a:r>
            <a:r>
              <a:rPr lang="ru-RU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???</a:t>
            </a:r>
            <a:endParaRPr lang="en-US" sz="6600" b="1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64</a:t>
            </a:r>
            <a:r>
              <a:rPr lang="en-US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– 57 = </a:t>
            </a:r>
            <a:r>
              <a:rPr lang="ru-RU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???</a:t>
            </a:r>
            <a:endParaRPr lang="en-US" sz="6600" b="1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en-US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81 + 5 =  ???</a:t>
            </a:r>
          </a:p>
          <a:p>
            <a:r>
              <a:rPr lang="en-US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39 + </a:t>
            </a:r>
            <a:r>
              <a:rPr lang="ru-RU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19 </a:t>
            </a:r>
            <a:r>
              <a:rPr lang="en-US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= ???</a:t>
            </a:r>
          </a:p>
          <a:p>
            <a:r>
              <a:rPr lang="ru-RU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43</a:t>
            </a:r>
            <a:r>
              <a:rPr lang="en-US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– 13 = </a:t>
            </a:r>
            <a:r>
              <a:rPr lang="ru-RU" sz="6600" b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???</a:t>
            </a:r>
            <a:endParaRPr lang="ru-RU" sz="6600" b="1">
              <a:ln w="12700">
                <a:noFill/>
                <a:prstDash val="solid"/>
              </a:ln>
              <a:solidFill>
                <a:schemeClr val="bg1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931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826799"/>
            <a:ext cx="9144000" cy="2387600"/>
          </a:xfrm>
        </p:spPr>
        <p:txBody>
          <a:bodyPr/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читаем даты?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</a:p>
          <a:p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20-25</a:t>
            </a:r>
          </a:p>
          <a:p>
            <a:r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Twenty twenty-five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716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364" y="0"/>
            <a:ext cx="849745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4036" y="286326"/>
            <a:ext cx="1200728" cy="1043709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485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25625" cy="19831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42" y="1829796"/>
            <a:ext cx="2757548" cy="19831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702" y="1829795"/>
            <a:ext cx="2757548" cy="19831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8362" y="1829795"/>
            <a:ext cx="2757548" cy="19831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042" y="4394801"/>
            <a:ext cx="2757547" cy="19890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7703" y="4394801"/>
            <a:ext cx="2757547" cy="19890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98362" y="4394801"/>
            <a:ext cx="2757547" cy="198904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97042" y="3450210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volleyball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97703" y="3450210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898361" y="3450210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badminton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7041" y="6044152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baseball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97703" y="6044152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table tennis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898360" y="6044151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hockey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696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the correct word</a:t>
            </a:r>
            <a:endParaRPr lang="ru-RU" sz="54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962" y="180649"/>
            <a:ext cx="3995424" cy="28733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7042" y="3450210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volleyball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7703" y="3450210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98361" y="3450210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badminton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7041" y="6044152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baseball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97703" y="6044152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table tennis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98360" y="6044151"/>
            <a:ext cx="2757547" cy="5184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hockey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743" y="2796362"/>
            <a:ext cx="1388270" cy="1674296"/>
          </a:xfrm>
        </p:spPr>
      </p:pic>
    </p:spTree>
    <p:extLst>
      <p:ext uri="{BB962C8B-B14F-4D97-AF65-F5344CB8AC3E}">
        <p14:creationId xmlns:p14="http://schemas.microsoft.com/office/powerpoint/2010/main" val="240194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uiExpand="1"/>
      <p:bldP spid="6" grpId="1"/>
      <p:bldP spid="8" grpId="2" uiExpand="1"/>
      <p:bldP spid="8" grpId="3"/>
      <p:bldP spid="9" grpId="4" uiExpand="1"/>
      <p:bldP spid="9" grpId="5"/>
      <p:bldP spid="10" grpId="6" uiExpand="1"/>
      <p:bldP spid="10" grpId="7"/>
      <p:bldP spid="11" grpId="8" uiExpand="1"/>
      <p:bldP spid="11" grpId="9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92751"/>
            <a:ext cx="11353800" cy="476524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endParaRPr lang="ru-RU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endParaRPr lang="ru-RU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endParaRPr lang="ru-RU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endParaRPr lang="ru-RU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724" y="80914"/>
            <a:ext cx="4535775" cy="3027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579723">
            <a:off x="270109" y="827593"/>
            <a:ext cx="2757547" cy="5184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volleyball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72102" y="6099142"/>
            <a:ext cx="2757547" cy="518475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187920">
            <a:off x="4656810" y="1118813"/>
            <a:ext cx="2757547" cy="5184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table tennis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633036">
            <a:off x="7459620" y="4833986"/>
            <a:ext cx="2757547" cy="5184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badminton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286616">
            <a:off x="8972101" y="3446148"/>
            <a:ext cx="2757547" cy="5184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baseball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28082" y="340625"/>
            <a:ext cx="2757547" cy="5184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hockey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95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07 -2.59259E-06 L -0.46016 -0.39004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8" y="-1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2.22222E-06 L -0.69206 -0.08704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09" y="-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06 1.38778E-17 L -0.11302 0.46273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51" y="2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06 4.07407E-06 L -0.23021 0.44421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2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-3.33333E-06 L -0.53177 -0.18078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89" y="-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06 -3.33333E-06 L 0.12955 0.68311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71" y="3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1"/>
      <p:bldP spid="7" grpId="2"/>
      <p:bldP spid="8" grpId="3"/>
      <p:bldP spid="9" grpId="4"/>
      <p:bldP spid="10" grpId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96857"/>
            <a:ext cx="10515600" cy="466256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4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B_dmi_ton</a:t>
            </a:r>
            <a:endParaRPr lang="en-US" sz="400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Ba_eba_l</a:t>
            </a:r>
            <a:endParaRPr lang="en-US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_o_key</a:t>
            </a:r>
            <a:endParaRPr lang="en-US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T_ble te_ni_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T_nn_s</a:t>
            </a:r>
            <a:endParaRPr lang="en-US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V_lle_ball </a:t>
            </a:r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5" y="58953"/>
            <a:ext cx="3445164" cy="1937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653308" y="1946713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1819" y="3971224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308" y="2624604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1336" y="2630098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6536" y="3298354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9936" y="3298354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9622" y="3958261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0853" y="1944640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4155" y="3958261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89031" y="4632011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7600" y="4639264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2141" y="5307736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40710" y="5294932"/>
            <a:ext cx="50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0594" y="6013647"/>
            <a:ext cx="6601097" cy="71807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mtClean="0"/>
              <a:t>Для тех, кто в себе уверен: </a:t>
            </a:r>
            <a:r>
              <a:rPr lang="en-US" sz="2400" b="1" smtClean="0"/>
              <a:t>https</a:t>
            </a:r>
            <a:r>
              <a:rPr lang="en-US" sz="2400" b="1"/>
              <a:t>://learningapps.org/display?v=pqo1bg2pa25</a:t>
            </a:r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3932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07 3.33333E-06 C 0.00456 0.05301 0.0168 0.12708 0.06016 0.12592 C 0.12318 0.12592 0.12786 -0.12199 0.2026 -0.12292 C 0.27018 -0.12292 0.23411 0.09398 0.29909 0.09305 C 0.36667 0.09305 0.3306 -0.06389 0.40313 -0.06389 C 0.46836 -0.06389 0.43216 0.04189 0.48997 0.04189 C 0.54557 0.04189 0.51667 -0.03889 0.56732 -0.03889 C 0.59622 -0.03889 0.5987 -0.0169 0.60091 3.33333E-06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39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06 4.81481E-06 L 0.09856 4.81481E-06 L 0.09856 0.07939 L 0.19726 0.07939 L 0.19726 0.15879 L 0.29583 0.15879 L 0.29583 0.23819 L 0.39453 0.23819 L 0.39453 0.31759 L 0.49309 0.31759 L 0.49309 0.39699 L 0.59179 0.39699 L 0.59179 0.47638 L 0.69049 0.47638 L 0.69049 0.55578" pathEditMode="relative" rAng="0" ptsTypes="AAAAAAAAAAAAA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8" y="277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06 7.40741E-07 L -3.54167E-06 -0.16852 C -3.54167E-06 -0.24398 0.20144 -0.33681 0.36498 -0.33681 L 0.73008 -0.33681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97" y="-1685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06 4.81481E-06 L 3.75E-06 0.23842 C 3.75E-06 0.34537 0.1526 0.47708 0.27643 0.47708 L 0.55286 0.47708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43" y="2384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8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21572E-19 -4.81481E-06 C -0.02148 0.01227 -0.04609 0.02454 -0.05677 0.03959 C -0.06758 0.05672 -0.07305 0.07686 -0.07865 0.09676 C -0.08385 0.11667 -0.07865 0.13357 -0.07305 0.15232 C -0.06758 0.16899 -0.05951 0.18727 -0.04049 0.20278 C -0.02435 0.21806 0.00273 0.23056 0.03255 0.23959 C 0.05964 0.24908 0.09206 0.2551 0.12435 0.25834 C 0.15664 0.26112 0.18971 0.26112 0.21927 0.25834 C 0.25169 0.2551 0.28151 0.24769 0.30586 0.23496 C 0.33021 0.22454 0.35182 0.21042 0.36263 0.19352 C 0.37643 0.17825 0.38177 0.15672 0.38177 0.13959 C 0.38451 0.12292 0.38177 0.10278 0.3681 0.08588 C 0.35456 0.07061 0.33021 0.05811 0.29792 0.05209 C 0.26536 0.04746 0.23255 0.05348 0.21107 0.06413 C 0.19219 0.07547 0.17865 0.0919 0.17578 0.11181 C 0.17578 0.13218 0.17865 0.15047 0.19219 0.16598 C 0.20586 0.18149 0.20299 0.18403 0.25716 0.20463 C 0.30586 0.22593 0.35456 0.21991 0.38451 0.2213 C 0.41406 0.2213 0.43841 0.21505 0.46836 0.20903 C 0.50104 0.20139 0.52786 0.18727 0.54674 0.175 C 0.56576 0.16274 0.57396 0.14769 0.5849 0.12292 C 0.59297 0.09815 0.59297 0.08588 0.59297 0.06737 C 0.59297 0.04908 0.59297 0.03033 0.59297 0.01227" pathEditMode="relative" rAng="0" ptsTypes="AAAAAAAAAAAAAAAAAAAAA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99" y="1300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7 1.11111E-06 L 0.34466 -0.375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27" y="-1875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0.00764 C 0.00547 0.05973 0.02539 0.10811 0.04532 0.10811 C 0.06524 0.10811 0.08216 0.05973 0.08763 -0.00764 C 0.0961 0.05973 0.11315 0.10811 0.13295 0.10811 C 0.15287 0.10811 0.1698 0.05973 0.17539 -0.00764 C 0.18386 0.05973 0.20078 0.10811 0.22071 0.10811 C 0.24063 0.10811 0.26055 0.05973 0.26602 -0.00764 C 0.27162 0.05973 0.28855 0.10811 0.31133 0.10811 C 0.32839 0.10811 0.34831 0.05973 0.35378 -0.00764 C 0.35925 0.05973 0.37917 0.10811 0.39909 0.10811 C 0.41901 0.10811 0.43594 0.05973 0.44154 -0.00764 C 0.45 0.05973 0.46693 0.10811 0.48685 0.10811 C 0.50677 0.10811 0.5237 0.05973 0.53216 -0.00764 C 0.53776 0.05973 0.55469 0.10811 0.57461 0.10811 C 0.5944 0.10811 0.61433 0.05973 0.61993 -0.00764 C 0.62539 0.05973 0.64232 0.10811 0.66524 0.10811 C 0.68516 0.10811 0.70209 0.05973 0.70769 -0.00764" pathEditMode="relative" rAng="0" ptsTypes="AAAAAAAAAAAAAAA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78" y="5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06 3.7037E-06 L 0.07695 -0.28241 C 0.09297 -0.34607 0.11705 -0.37871 0.14232 -0.37871 C 0.17109 -0.37871 0.19401 -0.34607 0.21015 -0.28241 L 0.28724 3.7037E-06" pathEditMode="relative" rAng="0" ptsTypes="AAA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62" y="-1893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06 -3.7037E-06 L 0.36836 -0.53287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11" y="-266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06 -3.33333E-06 L 0.75248 -0.35625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17" y="-1782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7.40741E-07 L 0.40625 0.19236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3" y="960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6 -2.96296E-06 L 0.29726 -0.45625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57" y="-2282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06 -1.11111E-06 L 0.25925 -0.02847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56" y="-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  <p:bldP spid="6" grpId="2"/>
      <p:bldP spid="7" grpId="3"/>
      <p:bldP spid="8" grpId="4"/>
      <p:bldP spid="9" grpId="5"/>
      <p:bldP spid="10" grpId="6"/>
      <p:bldP spid="11" grpId="7"/>
      <p:bldP spid="12" grpId="8"/>
      <p:bldP spid="13" grpId="9"/>
      <p:bldP spid="14" grpId="10"/>
      <p:bldP spid="15" grpId="11"/>
      <p:bldP spid="16" grpId="1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разомнёмся.</a:t>
            </a:r>
            <a:endParaRPr lang="ru-RU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https://</a:t>
            </a:r>
            <a:r>
              <a:rPr lang="en-US" smtClean="0">
                <a:hlinkClick r:id="rId2"/>
              </a:rPr>
              <a:t>wordwall.net/ru/resource/96104480/sport</a:t>
            </a:r>
            <a:endParaRPr lang="ru-RU" smtClean="0"/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5535" y="2690949"/>
            <a:ext cx="4867146" cy="401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77361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Широкоэкранный</PresentationFormat>
  <Paragraphs>59</Paragraphs>
  <Slides>10</Slides>
  <Notes>0</Notes>
  <TotalTime>378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5">
      <vt:lpstr>Arial</vt:lpstr>
      <vt:lpstr>Calibri Light</vt:lpstr>
      <vt:lpstr>Calibri</vt:lpstr>
      <vt:lpstr>Times New Roman</vt:lpstr>
      <vt:lpstr>Тема Office</vt:lpstr>
      <vt:lpstr>The 16th of October</vt:lpstr>
      <vt:lpstr>PowerPoint Presentation</vt:lpstr>
      <vt:lpstr>Как читаем даты?</vt:lpstr>
      <vt:lpstr>PowerPoint Presentation</vt:lpstr>
      <vt:lpstr>PowerPoint Presentation</vt:lpstr>
      <vt:lpstr>Choose the correct word</vt:lpstr>
      <vt:lpstr>PowerPoint Presentation</vt:lpstr>
      <vt:lpstr>PowerPoint Presentation</vt:lpstr>
      <vt:lpstr>Давайте разомнёмся.</vt:lpstr>
      <vt:lpstr>Вспомним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The 16th of October</dc:title>
  <dc:creator>Анна Полина</dc:creator>
  <cp:lastModifiedBy>Анна Полина</cp:lastModifiedBy>
  <cp:revision>54</cp:revision>
  <dcterms:created xsi:type="dcterms:W3CDTF">2024-10-13T04:05:20Z</dcterms:created>
  <dcterms:modified xsi:type="dcterms:W3CDTF">2025-08-19T03:57:33Z</dcterms:modified>
</cp:coreProperties>
</file>