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61" r:id="rId2"/>
    <p:sldId id="264" r:id="rId3"/>
    <p:sldId id="266" r:id="rId4"/>
    <p:sldId id="267" r:id="rId5"/>
    <p:sldId id="271" r:id="rId6"/>
    <p:sldId id="280" r:id="rId7"/>
    <p:sldId id="272" r:id="rId8"/>
    <p:sldId id="273" r:id="rId9"/>
    <p:sldId id="274" r:id="rId10"/>
    <p:sldId id="275" r:id="rId11"/>
    <p:sldId id="276" r:id="rId12"/>
    <p:sldId id="279" r:id="rId13"/>
    <p:sldId id="260" r:id="rId14"/>
  </p:sldIdLst>
  <p:sldSz cx="9144000" cy="6858000" type="screen4x3"/>
  <p:notesSz cx="6858000" cy="9144000"/>
  <p:embeddedFontLst>
    <p:embeddedFont>
      <p:font typeface="Asessor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3464" autoAdjust="0"/>
  </p:normalViewPr>
  <p:slideViewPr>
    <p:cSldViewPr>
      <p:cViewPr>
        <p:scale>
          <a:sx n="90" d="100"/>
          <a:sy n="90" d="100"/>
        </p:scale>
        <p:origin x="-804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3B899-1AE3-483D-81D9-953B58766411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AE5FB-C1BB-4B5A-9ACD-F06927530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AE5FB-C1BB-4B5A-9ACD-F069275306D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323528" y="260648"/>
            <a:ext cx="6408712" cy="5819874"/>
            <a:chOff x="470724" y="1256947"/>
            <a:chExt cx="6377275" cy="513512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70724" y="1256947"/>
              <a:ext cx="6377275" cy="17108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Воспитание дошкольников посредством трудовой деятельности.</a:t>
              </a:r>
              <a:endParaRPr lang="ru-RU" sz="40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sessor" pitchFamily="8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03820" y="5577379"/>
              <a:ext cx="4299287" cy="814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sessor" pitchFamily="82" charset="0"/>
                  <a:cs typeface="Arial" charset="0"/>
                </a:rPr>
                <a:t>Воспитатель 1 категории:  Красникова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sessor" pitchFamily="82" charset="0"/>
                  <a:cs typeface="Arial" charset="0"/>
                </a:rPr>
                <a:t>                                        Валентина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sessor" pitchFamily="82" charset="0"/>
                  <a:cs typeface="Arial" charset="0"/>
                </a:rPr>
                <a:t>                                         Михайловна </a:t>
              </a:r>
              <a:endParaRPr lang="ru-RU" dirty="0">
                <a:solidFill>
                  <a:schemeClr val="accent2">
                    <a:lumMod val="50000"/>
                  </a:schemeClr>
                </a:solidFill>
                <a:latin typeface="Asessor" pitchFamily="82" charset="0"/>
                <a:cs typeface="Arial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 rot="20861701">
            <a:off x="232071" y="2607419"/>
            <a:ext cx="60008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Asessor" charset="0"/>
                <a:cs typeface="Times New Roman" pitchFamily="18" charset="0"/>
              </a:rPr>
              <a:t>Труд - это могучий воспитатель, а также средство всестороннего развития человека. </a:t>
            </a:r>
          </a:p>
          <a:p>
            <a:pPr algn="r"/>
            <a:r>
              <a:rPr lang="ru-RU" sz="2800" b="1" dirty="0" smtClean="0">
                <a:solidFill>
                  <a:srgbClr val="7030A0"/>
                </a:solidFill>
                <a:latin typeface="Asessor" charset="0"/>
                <a:cs typeface="Times New Roman" pitchFamily="18" charset="0"/>
              </a:rPr>
              <a:t>А. С. Макаренко</a:t>
            </a:r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87918">
            <a:off x="6106913" y="1125185"/>
            <a:ext cx="2731929" cy="2193925"/>
          </a:xfrm>
          <a:prstGeom prst="rect">
            <a:avLst/>
          </a:prstGeom>
          <a:noFill/>
        </p:spPr>
      </p:pic>
      <p:pic>
        <p:nvPicPr>
          <p:cNvPr id="13316" name="Picture 4" descr="https://avatars.mds.yandex.net/i?id=f871b1b2d782c031841655aecfabb3e1a73067c2-12617026-images-thumbs&amp;n=13"/>
          <p:cNvPicPr>
            <a:picLocks noChangeAspect="1" noChangeArrowheads="1"/>
          </p:cNvPicPr>
          <p:nvPr/>
        </p:nvPicPr>
        <p:blipFill>
          <a:blip r:embed="rId3" cstate="print"/>
          <a:srcRect l="12982" t="4546" r="10888" b="8043"/>
          <a:stretch>
            <a:fillRect/>
          </a:stretch>
        </p:blipFill>
        <p:spPr bwMode="auto">
          <a:xfrm rot="608968">
            <a:off x="6099762" y="3915982"/>
            <a:ext cx="2633110" cy="19063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79182\Desktop\огород\Новая папка\IMG_20250130_1041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51375">
            <a:off x="451952" y="579018"/>
            <a:ext cx="4235672" cy="2861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79182\Desktop\огород\Новая папка\IMG_20250130_10430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873361">
            <a:off x="5689667" y="372674"/>
            <a:ext cx="2835540" cy="342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79182\Desktop\огород\Новая папка\IMG_20250130_104340.jpg"/>
          <p:cNvPicPr>
            <a:picLocks noChangeAspect="1" noChangeArrowheads="1"/>
          </p:cNvPicPr>
          <p:nvPr/>
        </p:nvPicPr>
        <p:blipFill>
          <a:blip r:embed="rId5" cstate="print"/>
          <a:srcRect b="16892"/>
          <a:stretch>
            <a:fillRect/>
          </a:stretch>
        </p:blipFill>
        <p:spPr bwMode="auto">
          <a:xfrm rot="485933">
            <a:off x="385159" y="3481143"/>
            <a:ext cx="2892345" cy="3124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79182\Desktop\огород\Новая папка\IMG_20250130_1044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13548">
            <a:off x="6492229" y="3859680"/>
            <a:ext cx="2121917" cy="2739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79182\Desktop\огород\Новая папка\IMG_20250130_104416.jpg"/>
          <p:cNvPicPr>
            <a:picLocks noChangeAspect="1" noChangeArrowheads="1"/>
          </p:cNvPicPr>
          <p:nvPr/>
        </p:nvPicPr>
        <p:blipFill>
          <a:blip r:embed="rId7" cstate="print"/>
          <a:srcRect l="20096" t="15131" r="22128" b="20562"/>
          <a:stretch>
            <a:fillRect/>
          </a:stretch>
        </p:blipFill>
        <p:spPr bwMode="auto">
          <a:xfrm>
            <a:off x="3635896" y="3140968"/>
            <a:ext cx="2520280" cy="3193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79182\Desktop\огород\WhatsApp Images\IMG-20250131-WA0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99668">
            <a:off x="269711" y="233960"/>
            <a:ext cx="2189820" cy="291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79182\Desktop\огород\WhatsApp Images\IMG-20250129-WA031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33870"/>
          <a:stretch>
            <a:fillRect/>
          </a:stretch>
        </p:blipFill>
        <p:spPr bwMode="auto">
          <a:xfrm>
            <a:off x="2555776" y="332656"/>
            <a:ext cx="2718420" cy="2396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79182\Desktop\огород\Новая папка\IMG_20250131_1048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31729">
            <a:off x="5471170" y="319257"/>
            <a:ext cx="3377142" cy="2254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79182\Desktop\огород\Новая папка\IMG_20250131_1049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32531">
            <a:off x="335771" y="3283984"/>
            <a:ext cx="2845820" cy="3081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79182\Desktop\огород\Новая папка\IMG_20250131_1118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2852936"/>
            <a:ext cx="2537032" cy="3369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79182\Desktop\огород\Новая папка\IMG_20250131_1051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11196">
            <a:off x="6084168" y="2924944"/>
            <a:ext cx="2690271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291857">
            <a:off x="755576" y="1124744"/>
            <a:ext cx="7560840" cy="352839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sessor" charset="0"/>
              </a:rPr>
              <a:t>«Дайте детям радость труда. Эту радость ему несут успех, осознание своей умелости  и значимости выполняемой работы, возможность доставлять радость другим». 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  <a:latin typeface="Asessor" pitchFamily="82" charset="0"/>
              </a:rPr>
              <a:t>Василий Александрович Сухомлинский.</a:t>
            </a:r>
            <a:endParaRPr lang="ru-RU" dirty="0">
              <a:solidFill>
                <a:srgbClr val="7030A0"/>
              </a:solidFill>
              <a:latin typeface="Asesso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853789" y="1236910"/>
            <a:ext cx="7344816" cy="5256496"/>
            <a:chOff x="-484064" y="-2189874"/>
            <a:chExt cx="10104569" cy="7577349"/>
          </a:xfrm>
        </p:grpSpPr>
        <p:sp>
          <p:nvSpPr>
            <p:cNvPr id="5" name="Прямоугольник 4"/>
            <p:cNvSpPr/>
            <p:nvPr/>
          </p:nvSpPr>
          <p:spPr>
            <a:xfrm rot="20995373">
              <a:off x="-484064" y="-2189874"/>
              <a:ext cx="10104569" cy="4924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200" b="1" dirty="0" smtClean="0">
                  <a:solidFill>
                    <a:srgbClr val="7030A0"/>
                  </a:solidFill>
                  <a:latin typeface="Asessor" pitchFamily="82" charset="0"/>
                  <a:cs typeface="Arial" charset="0"/>
                </a:rPr>
                <a:t>Спасибо за внимание.</a:t>
              </a:r>
              <a:endParaRPr lang="ru-RU" sz="7200" b="1" dirty="0">
                <a:solidFill>
                  <a:srgbClr val="7030A0"/>
                </a:solidFill>
                <a:latin typeface="Asessor" pitchFamily="82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7200" b="1" dirty="0">
                <a:solidFill>
                  <a:srgbClr val="7030A0"/>
                </a:solidFill>
                <a:latin typeface="Asessor" pitchFamily="82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461173" y="4810708"/>
              <a:ext cx="6491880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Asessor" pitchFamily="82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65894" y="18864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accent2">
                  <a:lumMod val="50000"/>
                </a:schemeClr>
              </a:solidFill>
              <a:latin typeface="Asessor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844824"/>
            <a:ext cx="7848872" cy="396044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Труд- это совсем не то, чем заняты руки ребенка. Труд это то, что развивает маленького человека, поддерживает его, помогает ему самоутвердиться.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 развивает человека физически. И, наконец, труд должен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при-носить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радость, доставлять счастье, благополучие. Еще можно сказать, что труд -это забота людей друг о друге.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Специфика труда дошкольника состоит в том, что труд тесно связан с игрой. В игровой и трудовой  деятельности общий источник – потребность принимать активное участие в жизни взрослых, а также стремление к самостоятельности. В трудовой деятельности ребенок устанавливает более прямую,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непосред-ственную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связь с жизнью взрослых, чем в игре. 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Asessor" pitchFamily="82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55576" y="836712"/>
            <a:ext cx="75608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Важное значение трудовому воспитанию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придал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президент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России Владимир Владимирович Путин. Путин отметил, что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«труд плодотворно действует на любого человека».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6840760" cy="576064"/>
          </a:xfrm>
        </p:spPr>
        <p:txBody>
          <a:bodyPr anchor="ctr"/>
          <a:lstStyle/>
          <a:p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Теоретические аспекты трудового воспитания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836712"/>
            <a:ext cx="7560840" cy="5184576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Трудовое воспитание в условиях ДОУ – это совместная деятельность воспитателя и воспитанников, направленная на развитие у последних обще трудовых умений и способностей, психологической готовности к труду, формирование ответственного отношения к труду и его продуктам, на сознательный выбор профессии.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Труд детей в детском саду многообразен. Это позволяет поддерживать  интерес к деятельности, осуществлять  всестороннее воспитание. Различают четыре основных вида детского труда: самообслуживание, хозяйственно – бытовой труд, труд в природе и ручной труд.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Asesso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336704" cy="93610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Одним из видов труда в детском саду является труд в природе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9" name="Picture 5" descr="C:\Users\79182\Desktop\огород\IMG_20230320_095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9219">
            <a:off x="4834394" y="1401156"/>
            <a:ext cx="4049828" cy="2249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79182\Desktop\огород\IMG_20230331_074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9312">
            <a:off x="4817651" y="3720555"/>
            <a:ext cx="3887632" cy="262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C:\Users\79182\Desktop\огород\IMG_20230331_074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05916">
            <a:off x="362955" y="3725706"/>
            <a:ext cx="4154144" cy="2534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79182\Desktop\огород\IMG_20230320_09543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20949454">
            <a:off x="579863" y="1398315"/>
            <a:ext cx="3895318" cy="2329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C:\Users\79182\Desktop\огород\Новая папка\IMG_20250130_1035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12593">
            <a:off x="229148" y="322508"/>
            <a:ext cx="3795639" cy="2377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79182\Desktop\огород\Новая папка\IMG_20250130_103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78492">
            <a:off x="4745997" y="168571"/>
            <a:ext cx="3720535" cy="235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79182\Desktop\огород\Новая папка\IMG_20250130_1036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1005">
            <a:off x="451513" y="2761988"/>
            <a:ext cx="2242238" cy="292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C:\Users\79182\Desktop\огород\Новая папка\IMG_20250130_1037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32755">
            <a:off x="2908514" y="2251982"/>
            <a:ext cx="2972310" cy="2220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79182\Desktop\огород\Новая папка\IMG_20250130_1038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67012">
            <a:off x="6614333" y="2345885"/>
            <a:ext cx="2132857" cy="274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79182\Desktop\огород\Новая папка\IMG_20250130_103923.jpg"/>
          <p:cNvPicPr>
            <a:picLocks noChangeAspect="1" noChangeArrowheads="1"/>
          </p:cNvPicPr>
          <p:nvPr/>
        </p:nvPicPr>
        <p:blipFill>
          <a:blip r:embed="rId7" cstate="print"/>
          <a:srcRect t="23985" b="15257"/>
          <a:stretch>
            <a:fillRect/>
          </a:stretch>
        </p:blipFill>
        <p:spPr bwMode="auto">
          <a:xfrm rot="395164">
            <a:off x="2973344" y="4115259"/>
            <a:ext cx="3318107" cy="2449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79182\Desktop\огород\IMG_20231020_105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09085">
            <a:off x="365987" y="272301"/>
            <a:ext cx="2098031" cy="279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C:\Users\79182\Desktop\огород\IMG_20240312_1108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32656"/>
            <a:ext cx="316835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C:\Users\79182\Desktop\огород\IMG_20240312_1109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04642">
            <a:off x="6369338" y="240231"/>
            <a:ext cx="2402603" cy="2877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 descr="C:\Users\79182\Desktop\огород\IMG_20240312_111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65905">
            <a:off x="332048" y="3327908"/>
            <a:ext cx="2521402" cy="3134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C:\Users\79182\Desktop\огород\IMG_20240312_1110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64122">
            <a:off x="6040727" y="3185536"/>
            <a:ext cx="2572443" cy="3206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5" name="Picture 7" descr="C:\Users\79182\Desktop\огород\IMG_20240415_1110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3140968"/>
            <a:ext cx="3164723" cy="247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79182\Desktop\огород\IMG-20240425-WA0127.jpg"/>
          <p:cNvPicPr>
            <a:picLocks noChangeAspect="1" noChangeArrowheads="1"/>
          </p:cNvPicPr>
          <p:nvPr/>
        </p:nvPicPr>
        <p:blipFill>
          <a:blip r:embed="rId2" cstate="print"/>
          <a:srcRect b="33375"/>
          <a:stretch>
            <a:fillRect/>
          </a:stretch>
        </p:blipFill>
        <p:spPr bwMode="auto">
          <a:xfrm>
            <a:off x="107504" y="116632"/>
            <a:ext cx="155850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79182\Desktop\огород\IMG-20240425-WA0128.jpg"/>
          <p:cNvPicPr>
            <a:picLocks noChangeAspect="1" noChangeArrowheads="1"/>
          </p:cNvPicPr>
          <p:nvPr/>
        </p:nvPicPr>
        <p:blipFill>
          <a:blip r:embed="rId3" cstate="print"/>
          <a:srcRect l="11478" t="10345" r="15826" b="31034"/>
          <a:stretch>
            <a:fillRect/>
          </a:stretch>
        </p:blipFill>
        <p:spPr bwMode="auto">
          <a:xfrm rot="21306744">
            <a:off x="1547664" y="188640"/>
            <a:ext cx="136815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79182\Desktop\огород\IMG-20240425-WA0129.jpg"/>
          <p:cNvPicPr>
            <a:picLocks noChangeAspect="1" noChangeArrowheads="1"/>
          </p:cNvPicPr>
          <p:nvPr/>
        </p:nvPicPr>
        <p:blipFill>
          <a:blip r:embed="rId4" cstate="print"/>
          <a:srcRect l="20409" t="26632" r="18363" b="23359"/>
          <a:stretch>
            <a:fillRect/>
          </a:stretch>
        </p:blipFill>
        <p:spPr bwMode="auto">
          <a:xfrm rot="21137129">
            <a:off x="240226" y="2325395"/>
            <a:ext cx="1528513" cy="2240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 rot="21222352">
            <a:off x="273124" y="1910772"/>
            <a:ext cx="12284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sessor" charset="0"/>
                <a:ea typeface="Times New Roman" pitchFamily="18" charset="0"/>
                <a:cs typeface="Arial" pitchFamily="34" charset="0"/>
              </a:rPr>
              <a:t>Умница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sessor" charset="0"/>
              <a:cs typeface="Arial" pitchFamily="34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 rot="20963763">
            <a:off x="1796685" y="2015049"/>
            <a:ext cx="11103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sessor" charset="0"/>
                <a:ea typeface="Times New Roman" pitchFamily="18" charset="0"/>
                <a:cs typeface="Arial" pitchFamily="34" charset="0"/>
              </a:rPr>
              <a:t>Ёлочка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sessor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179148">
            <a:off x="490882" y="4226492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Asessor" charset="0"/>
              </a:rPr>
              <a:t>Тихоня</a:t>
            </a:r>
            <a:endParaRPr lang="ru-RU" sz="2400" dirty="0">
              <a:solidFill>
                <a:srgbClr val="7030A0"/>
              </a:solidFill>
              <a:latin typeface="Asessor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47800">
            <a:off x="1778836" y="4117406"/>
            <a:ext cx="11367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Asessor" charset="0"/>
              </a:rPr>
              <a:t>Шалун</a:t>
            </a:r>
            <a:endParaRPr lang="ru-RU" sz="2400" dirty="0">
              <a:solidFill>
                <a:srgbClr val="7030A0"/>
              </a:solidFill>
              <a:latin typeface="Asessor" charset="0"/>
            </a:endParaRPr>
          </a:p>
        </p:txBody>
      </p:sp>
      <p:pic>
        <p:nvPicPr>
          <p:cNvPr id="10249" name="Picture 9" descr="C:\Users\79182\Desktop\огород\IMG-20240425-WA0134.jpg"/>
          <p:cNvPicPr>
            <a:picLocks noChangeAspect="1" noChangeArrowheads="1"/>
          </p:cNvPicPr>
          <p:nvPr/>
        </p:nvPicPr>
        <p:blipFill>
          <a:blip r:embed="rId5" cstate="print"/>
          <a:srcRect l="19524" r="23068"/>
          <a:stretch>
            <a:fillRect/>
          </a:stretch>
        </p:blipFill>
        <p:spPr bwMode="auto">
          <a:xfrm rot="389546">
            <a:off x="5368010" y="304533"/>
            <a:ext cx="3456384" cy="2341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0" name="Picture 10" descr="C:\Users\79182\Desktop\огород\IMG-20240425-WA0124.jpg"/>
          <p:cNvPicPr>
            <a:picLocks noChangeAspect="1" noChangeArrowheads="1"/>
          </p:cNvPicPr>
          <p:nvPr/>
        </p:nvPicPr>
        <p:blipFill>
          <a:blip r:embed="rId6" cstate="print"/>
          <a:srcRect t="18659" b="33655"/>
          <a:stretch>
            <a:fillRect/>
          </a:stretch>
        </p:blipFill>
        <p:spPr bwMode="auto">
          <a:xfrm rot="565172">
            <a:off x="5181771" y="2337435"/>
            <a:ext cx="1811282" cy="2321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1" name="Picture 11" descr="C:\Users\79182\Desktop\огород\IMG-20240425-WA0125.jpg"/>
          <p:cNvPicPr>
            <a:picLocks noChangeAspect="1" noChangeArrowheads="1"/>
          </p:cNvPicPr>
          <p:nvPr/>
        </p:nvPicPr>
        <p:blipFill>
          <a:blip r:embed="rId7" cstate="print"/>
          <a:srcRect t="18675" r="8827" b="30903"/>
          <a:stretch>
            <a:fillRect/>
          </a:stretch>
        </p:blipFill>
        <p:spPr bwMode="auto">
          <a:xfrm rot="594105">
            <a:off x="6980140" y="2620962"/>
            <a:ext cx="1679306" cy="219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2" name="Picture 12" descr="C:\Users\79182\Desktop\огород\IMG-20240425-WA0132.jpg"/>
          <p:cNvPicPr>
            <a:picLocks noChangeAspect="1" noChangeArrowheads="1"/>
          </p:cNvPicPr>
          <p:nvPr/>
        </p:nvPicPr>
        <p:blipFill>
          <a:blip r:embed="rId8" cstate="print"/>
          <a:srcRect l="17398" t="20117" r="11728"/>
          <a:stretch>
            <a:fillRect/>
          </a:stretch>
        </p:blipFill>
        <p:spPr bwMode="auto">
          <a:xfrm rot="302311">
            <a:off x="5362312" y="4805708"/>
            <a:ext cx="3551664" cy="1755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3" name="Picture 13" descr="C:\Users\79182\Desktop\огород\WhatsApp Images\IMG-20240722-WA0113.jpg"/>
          <p:cNvPicPr>
            <a:picLocks noChangeAspect="1" noChangeArrowheads="1"/>
          </p:cNvPicPr>
          <p:nvPr/>
        </p:nvPicPr>
        <p:blipFill>
          <a:blip r:embed="rId9" cstate="print"/>
          <a:srcRect l="23438" r="12449"/>
          <a:stretch>
            <a:fillRect/>
          </a:stretch>
        </p:blipFill>
        <p:spPr bwMode="auto">
          <a:xfrm rot="21297066">
            <a:off x="2784645" y="4337887"/>
            <a:ext cx="2744698" cy="2049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8" name="Picture 8" descr="C:\Users\79182\Desktop\огород\IMG-20240425-WA0123.jpg"/>
          <p:cNvPicPr>
            <a:picLocks noChangeAspect="1" noChangeArrowheads="1"/>
          </p:cNvPicPr>
          <p:nvPr/>
        </p:nvPicPr>
        <p:blipFill>
          <a:blip r:embed="rId10" cstate="print"/>
          <a:srcRect t="26518" b="29917"/>
          <a:stretch>
            <a:fillRect/>
          </a:stretch>
        </p:blipFill>
        <p:spPr bwMode="auto">
          <a:xfrm rot="21311212">
            <a:off x="242644" y="4594073"/>
            <a:ext cx="2822577" cy="2092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C:\Users\79182\Desktop\огород\IMG-20240425-WA0130.jpg"/>
          <p:cNvPicPr>
            <a:picLocks noChangeAspect="1" noChangeArrowheads="1"/>
          </p:cNvPicPr>
          <p:nvPr/>
        </p:nvPicPr>
        <p:blipFill>
          <a:blip r:embed="rId11" cstate="print"/>
          <a:srcRect t="17059" b="18116"/>
          <a:stretch>
            <a:fillRect/>
          </a:stretch>
        </p:blipFill>
        <p:spPr bwMode="auto">
          <a:xfrm rot="534910">
            <a:off x="1695428" y="2373295"/>
            <a:ext cx="140156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1" name="Picture 1" descr="C:\Users\79182\Desktop\огород\IMG-20250202-WA0264.jpg"/>
          <p:cNvPicPr>
            <a:picLocks noGrp="1" noChangeAspect="1" noChangeArrowheads="1"/>
          </p:cNvPicPr>
          <p:nvPr>
            <p:ph idx="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15816" y="692696"/>
            <a:ext cx="2435445" cy="3445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79182\Desktop\огород\Новая папка\IMG_20250130_132835.jpg"/>
          <p:cNvPicPr>
            <a:picLocks noChangeAspect="1" noChangeArrowheads="1"/>
          </p:cNvPicPr>
          <p:nvPr/>
        </p:nvPicPr>
        <p:blipFill>
          <a:blip r:embed="rId2" cstate="print"/>
          <a:srcRect t="2410" r="2697"/>
          <a:stretch>
            <a:fillRect/>
          </a:stretch>
        </p:blipFill>
        <p:spPr bwMode="auto">
          <a:xfrm rot="21198433">
            <a:off x="235659" y="333960"/>
            <a:ext cx="3871319" cy="2425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C:\Users\79182\Desktop\огород\Новая папка\IMG_20250130_1327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313" t="5028"/>
          <a:stretch>
            <a:fillRect/>
          </a:stretch>
        </p:blipFill>
        <p:spPr bwMode="auto">
          <a:xfrm rot="5797751">
            <a:off x="5358198" y="-628898"/>
            <a:ext cx="2393628" cy="4308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79182\Desktop\огород\Новая папка\IMG_20250130_1328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60101">
            <a:off x="431625" y="2816796"/>
            <a:ext cx="376219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C:\Users\79182\Desktop\огород\Новая папка\IMG_20250130_133007.jpg"/>
          <p:cNvPicPr>
            <a:picLocks noChangeAspect="1" noChangeArrowheads="1"/>
          </p:cNvPicPr>
          <p:nvPr/>
        </p:nvPicPr>
        <p:blipFill>
          <a:blip r:embed="rId5" cstate="print"/>
          <a:srcRect l="1887" t="3360" r="9434" b="9280"/>
          <a:stretch>
            <a:fillRect/>
          </a:stretch>
        </p:blipFill>
        <p:spPr bwMode="auto">
          <a:xfrm>
            <a:off x="2699792" y="4869160"/>
            <a:ext cx="338437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79182\Desktop\огород\Новая папка\IMG_20250130_123844.jpg"/>
          <p:cNvPicPr>
            <a:picLocks noChangeAspect="1" noChangeArrowheads="1"/>
          </p:cNvPicPr>
          <p:nvPr/>
        </p:nvPicPr>
        <p:blipFill>
          <a:blip r:embed="rId6" cstate="print"/>
          <a:srcRect l="2089" t="5549" r="3909" b="2898"/>
          <a:stretch>
            <a:fillRect/>
          </a:stretch>
        </p:blipFill>
        <p:spPr bwMode="auto">
          <a:xfrm rot="361902">
            <a:off x="4199726" y="2704475"/>
            <a:ext cx="4157398" cy="2473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 anchor="ctr"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88640"/>
            <a:ext cx="7560840" cy="4464496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</p:txBody>
      </p:sp>
      <p:pic>
        <p:nvPicPr>
          <p:cNvPr id="8194" name="Picture 2" descr="C:\Users\79182\Desktop\огород\Новая папка\IMG_20250130_104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45198">
            <a:off x="894143" y="636637"/>
            <a:ext cx="3672408" cy="2344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79182\Desktop\огород\Новая папка\IMG_20250130_121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49176">
            <a:off x="5052363" y="487865"/>
            <a:ext cx="3623905" cy="250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C:\Users\79182\Desktop\огород\Новая папка\IMG_20250130_121911.jpg"/>
          <p:cNvPicPr>
            <a:picLocks noChangeAspect="1" noChangeArrowheads="1"/>
          </p:cNvPicPr>
          <p:nvPr/>
        </p:nvPicPr>
        <p:blipFill>
          <a:blip r:embed="rId4" cstate="print"/>
          <a:srcRect r="10491"/>
          <a:stretch>
            <a:fillRect/>
          </a:stretch>
        </p:blipFill>
        <p:spPr bwMode="auto">
          <a:xfrm rot="21050658">
            <a:off x="355588" y="3120045"/>
            <a:ext cx="2719387" cy="3335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9" name="Picture 7" descr="C:\Users\79182\Desktop\огород\Новая папка\IMG_20250130_1219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005064"/>
            <a:ext cx="3096344" cy="2657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0" name="Picture 8" descr="C:\Users\79182\Desktop\огород\Новая папка\IMG_20250130_1219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07744">
            <a:off x="6217850" y="3203812"/>
            <a:ext cx="2583491" cy="3225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8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298</Words>
  <Application>Microsoft Office PowerPoint</Application>
  <PresentationFormat>Экран (4:3)</PresentationFormat>
  <Paragraphs>35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Asessor</vt:lpstr>
      <vt:lpstr>Calibri</vt:lpstr>
      <vt:lpstr>1_Тема Office</vt:lpstr>
      <vt:lpstr>Слайд 1</vt:lpstr>
      <vt:lpstr>.   </vt:lpstr>
      <vt:lpstr>.  Теоретические аспекты трудового воспитания   </vt:lpstr>
      <vt:lpstr>.  </vt:lpstr>
      <vt:lpstr>.  </vt:lpstr>
      <vt:lpstr>.  </vt:lpstr>
      <vt:lpstr>.  </vt:lpstr>
      <vt:lpstr>.  </vt:lpstr>
      <vt:lpstr>.  </vt:lpstr>
      <vt:lpstr>.  </vt:lpstr>
      <vt:lpstr>.  </vt:lpstr>
      <vt:lpstr>. 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Елена</cp:lastModifiedBy>
  <cp:revision>63</cp:revision>
  <dcterms:created xsi:type="dcterms:W3CDTF">2014-07-06T18:18:01Z</dcterms:created>
  <dcterms:modified xsi:type="dcterms:W3CDTF">2025-02-04T04:35:23Z</dcterms:modified>
</cp:coreProperties>
</file>