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5E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88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E28979-246E-455B-A788-6A44B2E2E85F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1A00D0D-233E-4EDC-81DF-4F0FE8742D6E}">
      <dgm:prSet phldrT="[Текст]"/>
      <dgm:spPr/>
      <dgm:t>
        <a:bodyPr/>
        <a:lstStyle/>
        <a:p>
          <a:r>
            <a:rPr lang="ru-RU" dirty="0"/>
            <a:t>дискуссии</a:t>
          </a:r>
        </a:p>
      </dgm:t>
    </dgm:pt>
    <dgm:pt modelId="{1455FE79-F4BF-4E08-B764-2067312E3B09}" type="sibTrans" cxnId="{67D36024-AA3D-4DEA-A0FB-F0ED9840738D}">
      <dgm:prSet/>
      <dgm:spPr/>
      <dgm:t>
        <a:bodyPr/>
        <a:lstStyle/>
        <a:p>
          <a:endParaRPr lang="ru-RU"/>
        </a:p>
      </dgm:t>
    </dgm:pt>
    <dgm:pt modelId="{CC9A68DF-0D79-4937-A13E-C3F61204702F}" type="parTrans" cxnId="{67D36024-AA3D-4DEA-A0FB-F0ED9840738D}">
      <dgm:prSet/>
      <dgm:spPr/>
      <dgm:t>
        <a:bodyPr/>
        <a:lstStyle/>
        <a:p>
          <a:endParaRPr lang="ru-RU"/>
        </a:p>
      </dgm:t>
    </dgm:pt>
    <dgm:pt modelId="{91DB2947-878F-472E-B629-9C7452C2EFAB}">
      <dgm:prSet phldrT="[Текст]"/>
      <dgm:spPr/>
      <dgm:t>
        <a:bodyPr/>
        <a:lstStyle/>
        <a:p>
          <a:r>
            <a:rPr lang="ru-RU" dirty="0"/>
            <a:t>практикумы</a:t>
          </a:r>
        </a:p>
      </dgm:t>
    </dgm:pt>
    <dgm:pt modelId="{8C32B9BE-FE8E-4975-BC3B-17FC540C451E}" type="sibTrans" cxnId="{E42B6DEB-3B2A-4421-B281-CD128A8582BB}">
      <dgm:prSet/>
      <dgm:spPr/>
      <dgm:t>
        <a:bodyPr/>
        <a:lstStyle/>
        <a:p>
          <a:endParaRPr lang="ru-RU"/>
        </a:p>
      </dgm:t>
    </dgm:pt>
    <dgm:pt modelId="{25AD6CDC-C93A-49E9-BAE8-D13BD37D53FF}" type="parTrans" cxnId="{E42B6DEB-3B2A-4421-B281-CD128A8582BB}">
      <dgm:prSet/>
      <dgm:spPr/>
      <dgm:t>
        <a:bodyPr/>
        <a:lstStyle/>
        <a:p>
          <a:endParaRPr lang="ru-RU"/>
        </a:p>
      </dgm:t>
    </dgm:pt>
    <dgm:pt modelId="{9DA04DFB-92AD-4439-B6ED-F341F4F77039}">
      <dgm:prSet phldrT="[Текст]"/>
      <dgm:spPr/>
      <dgm:t>
        <a:bodyPr/>
        <a:lstStyle/>
        <a:p>
          <a:r>
            <a:rPr lang="ru-RU" dirty="0"/>
            <a:t>тренинги</a:t>
          </a:r>
        </a:p>
      </dgm:t>
    </dgm:pt>
    <dgm:pt modelId="{CBAF1739-0C64-4B9A-B78F-9CD61F842B20}" type="sibTrans" cxnId="{6EF007BA-CA7C-4A31-B8F2-934D935DDAAE}">
      <dgm:prSet/>
      <dgm:spPr/>
      <dgm:t>
        <a:bodyPr/>
        <a:lstStyle/>
        <a:p>
          <a:endParaRPr lang="ru-RU"/>
        </a:p>
      </dgm:t>
    </dgm:pt>
    <dgm:pt modelId="{CCB9EB81-EAB2-4399-A8C4-7A18893D49B8}" type="parTrans" cxnId="{6EF007BA-CA7C-4A31-B8F2-934D935DDAAE}">
      <dgm:prSet/>
      <dgm:spPr/>
      <dgm:t>
        <a:bodyPr/>
        <a:lstStyle/>
        <a:p>
          <a:endParaRPr lang="ru-RU"/>
        </a:p>
      </dgm:t>
    </dgm:pt>
    <dgm:pt modelId="{C6DDC461-9630-4A69-91C1-7F6CECDD7E43}">
      <dgm:prSet phldrT="[Текст]"/>
      <dgm:spPr/>
      <dgm:t>
        <a:bodyPr/>
        <a:lstStyle/>
        <a:p>
          <a:r>
            <a:rPr lang="ru-RU" dirty="0"/>
            <a:t>круглый столы</a:t>
          </a:r>
        </a:p>
      </dgm:t>
    </dgm:pt>
    <dgm:pt modelId="{D225A1B6-7104-4A60-81F1-928F7EBB628B}" type="sibTrans" cxnId="{1356986D-C143-49AE-AB60-191D686132B3}">
      <dgm:prSet/>
      <dgm:spPr/>
      <dgm:t>
        <a:bodyPr/>
        <a:lstStyle/>
        <a:p>
          <a:endParaRPr lang="ru-RU"/>
        </a:p>
      </dgm:t>
    </dgm:pt>
    <dgm:pt modelId="{F393439A-DB7B-4421-AB4E-37414F24D3B7}" type="parTrans" cxnId="{1356986D-C143-49AE-AB60-191D686132B3}">
      <dgm:prSet/>
      <dgm:spPr/>
      <dgm:t>
        <a:bodyPr/>
        <a:lstStyle/>
        <a:p>
          <a:endParaRPr lang="ru-RU"/>
        </a:p>
      </dgm:t>
    </dgm:pt>
    <dgm:pt modelId="{4BFBF49A-1E69-496E-8073-178BF6157C94}">
      <dgm:prSet phldrT="[Текст]"/>
      <dgm:spPr/>
      <dgm:t>
        <a:bodyPr/>
        <a:lstStyle/>
        <a:p>
          <a:r>
            <a:rPr lang="ru-RU" dirty="0"/>
            <a:t>социальные акции</a:t>
          </a:r>
        </a:p>
      </dgm:t>
    </dgm:pt>
    <dgm:pt modelId="{46DE3F92-0D8A-4719-AAFF-720D3183099D}" type="sibTrans" cxnId="{7ABFDD45-00B6-4FC6-9A89-D29A84A7B5B1}">
      <dgm:prSet/>
      <dgm:spPr/>
      <dgm:t>
        <a:bodyPr/>
        <a:lstStyle/>
        <a:p>
          <a:endParaRPr lang="ru-RU"/>
        </a:p>
      </dgm:t>
    </dgm:pt>
    <dgm:pt modelId="{140B8EF0-7D3D-40CA-9D69-7D85F51FA296}" type="parTrans" cxnId="{7ABFDD45-00B6-4FC6-9A89-D29A84A7B5B1}">
      <dgm:prSet/>
      <dgm:spPr/>
      <dgm:t>
        <a:bodyPr/>
        <a:lstStyle/>
        <a:p>
          <a:endParaRPr lang="ru-RU"/>
        </a:p>
      </dgm:t>
    </dgm:pt>
    <dgm:pt modelId="{062537B0-07CF-49B9-9E0C-8D68BD4DE75A}">
      <dgm:prSet phldrT="[Текст]"/>
      <dgm:spPr/>
      <dgm:t>
        <a:bodyPr/>
        <a:lstStyle/>
        <a:p>
          <a:r>
            <a:rPr lang="ru-RU" dirty="0"/>
            <a:t>семейные праздники</a:t>
          </a:r>
        </a:p>
      </dgm:t>
    </dgm:pt>
    <dgm:pt modelId="{7350F6E1-F544-4526-AC19-C85BC3487883}" type="sibTrans" cxnId="{B6BBD36A-6DC5-4FFA-B9EE-7495059967D2}">
      <dgm:prSet/>
      <dgm:spPr/>
      <dgm:t>
        <a:bodyPr/>
        <a:lstStyle/>
        <a:p>
          <a:endParaRPr lang="ru-RU"/>
        </a:p>
      </dgm:t>
    </dgm:pt>
    <dgm:pt modelId="{6877A09D-F45E-4E0F-AFD5-9258A4DCBCF5}" type="parTrans" cxnId="{B6BBD36A-6DC5-4FFA-B9EE-7495059967D2}">
      <dgm:prSet/>
      <dgm:spPr/>
      <dgm:t>
        <a:bodyPr/>
        <a:lstStyle/>
        <a:p>
          <a:endParaRPr lang="ru-RU"/>
        </a:p>
      </dgm:t>
    </dgm:pt>
    <dgm:pt modelId="{C08C358B-BA50-47FC-981E-BA330DEDDEFB}">
      <dgm:prSet phldrT="[Текст]"/>
      <dgm:spPr/>
      <dgm:t>
        <a:bodyPr/>
        <a:lstStyle/>
        <a:p>
          <a:r>
            <a:rPr lang="ru-RU" dirty="0"/>
            <a:t>проекты</a:t>
          </a:r>
        </a:p>
      </dgm:t>
    </dgm:pt>
    <dgm:pt modelId="{581D4F66-9E82-4D8B-9582-2037D13B9C82}" type="parTrans" cxnId="{5ACD3E1C-4F3F-4776-BAD9-E70F025CE463}">
      <dgm:prSet/>
      <dgm:spPr/>
      <dgm:t>
        <a:bodyPr/>
        <a:lstStyle/>
        <a:p>
          <a:endParaRPr lang="ru-RU"/>
        </a:p>
      </dgm:t>
    </dgm:pt>
    <dgm:pt modelId="{A6505A68-8B18-4C8A-894E-80908D2DA241}" type="sibTrans" cxnId="{5ACD3E1C-4F3F-4776-BAD9-E70F025CE463}">
      <dgm:prSet/>
      <dgm:spPr/>
      <dgm:t>
        <a:bodyPr/>
        <a:lstStyle/>
        <a:p>
          <a:endParaRPr lang="ru-RU"/>
        </a:p>
      </dgm:t>
    </dgm:pt>
    <dgm:pt modelId="{1FD739DC-CF4F-4EDA-AE29-E4F3CAF182AF}">
      <dgm:prSet phldrT="[Текст]"/>
      <dgm:spPr/>
      <dgm:t>
        <a:bodyPr/>
        <a:lstStyle/>
        <a:p>
          <a:r>
            <a:rPr lang="ru-RU" dirty="0"/>
            <a:t>мастер - классы</a:t>
          </a:r>
        </a:p>
      </dgm:t>
    </dgm:pt>
    <dgm:pt modelId="{2299521F-A721-4A41-8F54-83E1CE9AF393}" type="parTrans" cxnId="{D6B4D485-2FFD-486B-84C6-E90E989E647E}">
      <dgm:prSet/>
      <dgm:spPr/>
      <dgm:t>
        <a:bodyPr/>
        <a:lstStyle/>
        <a:p>
          <a:endParaRPr lang="ru-RU"/>
        </a:p>
      </dgm:t>
    </dgm:pt>
    <dgm:pt modelId="{51EE62DC-666F-47D8-8C35-F23CEE18E397}" type="sibTrans" cxnId="{D6B4D485-2FFD-486B-84C6-E90E989E647E}">
      <dgm:prSet/>
      <dgm:spPr/>
      <dgm:t>
        <a:bodyPr/>
        <a:lstStyle/>
        <a:p>
          <a:endParaRPr lang="ru-RU"/>
        </a:p>
      </dgm:t>
    </dgm:pt>
    <dgm:pt modelId="{AE9D2A88-50AF-4539-91DE-AA8B19962015}" type="pres">
      <dgm:prSet presAssocID="{08E28979-246E-455B-A788-6A44B2E2E85F}" presName="diagram" presStyleCnt="0">
        <dgm:presLayoutVars>
          <dgm:dir/>
          <dgm:resizeHandles val="exact"/>
        </dgm:presLayoutVars>
      </dgm:prSet>
      <dgm:spPr/>
    </dgm:pt>
    <dgm:pt modelId="{356114BF-2F33-41BE-A36C-111A0DB29BC2}" type="pres">
      <dgm:prSet presAssocID="{B1A00D0D-233E-4EDC-81DF-4F0FE8742D6E}" presName="node" presStyleLbl="node1" presStyleIdx="0" presStyleCnt="8">
        <dgm:presLayoutVars>
          <dgm:bulletEnabled val="1"/>
        </dgm:presLayoutVars>
      </dgm:prSet>
      <dgm:spPr/>
    </dgm:pt>
    <dgm:pt modelId="{A6AC997E-3E05-4104-A606-5E232C9E7CDA}" type="pres">
      <dgm:prSet presAssocID="{1455FE79-F4BF-4E08-B764-2067312E3B09}" presName="sibTrans" presStyleCnt="0"/>
      <dgm:spPr/>
    </dgm:pt>
    <dgm:pt modelId="{A1C2EB54-25F9-4F1E-B61E-AC00E8157599}" type="pres">
      <dgm:prSet presAssocID="{91DB2947-878F-472E-B629-9C7452C2EFAB}" presName="node" presStyleLbl="node1" presStyleIdx="1" presStyleCnt="8">
        <dgm:presLayoutVars>
          <dgm:bulletEnabled val="1"/>
        </dgm:presLayoutVars>
      </dgm:prSet>
      <dgm:spPr/>
    </dgm:pt>
    <dgm:pt modelId="{128187A8-6EF0-4124-BE85-03B6260DC2FE}" type="pres">
      <dgm:prSet presAssocID="{8C32B9BE-FE8E-4975-BC3B-17FC540C451E}" presName="sibTrans" presStyleCnt="0"/>
      <dgm:spPr/>
    </dgm:pt>
    <dgm:pt modelId="{CA1887DB-C6F3-4CD1-B4B1-046099232232}" type="pres">
      <dgm:prSet presAssocID="{9DA04DFB-92AD-4439-B6ED-F341F4F77039}" presName="node" presStyleLbl="node1" presStyleIdx="2" presStyleCnt="8">
        <dgm:presLayoutVars>
          <dgm:bulletEnabled val="1"/>
        </dgm:presLayoutVars>
      </dgm:prSet>
      <dgm:spPr/>
    </dgm:pt>
    <dgm:pt modelId="{91CB1737-68D8-4755-A301-8F4ABC6A81D4}" type="pres">
      <dgm:prSet presAssocID="{CBAF1739-0C64-4B9A-B78F-9CD61F842B20}" presName="sibTrans" presStyleCnt="0"/>
      <dgm:spPr/>
    </dgm:pt>
    <dgm:pt modelId="{33284A13-6ECD-421C-B21D-C5316C28DCD3}" type="pres">
      <dgm:prSet presAssocID="{C6DDC461-9630-4A69-91C1-7F6CECDD7E43}" presName="node" presStyleLbl="node1" presStyleIdx="3" presStyleCnt="8">
        <dgm:presLayoutVars>
          <dgm:bulletEnabled val="1"/>
        </dgm:presLayoutVars>
      </dgm:prSet>
      <dgm:spPr/>
    </dgm:pt>
    <dgm:pt modelId="{E9FE949C-5A97-4ADD-9AD4-FF13CFBFE9B8}" type="pres">
      <dgm:prSet presAssocID="{D225A1B6-7104-4A60-81F1-928F7EBB628B}" presName="sibTrans" presStyleCnt="0"/>
      <dgm:spPr/>
    </dgm:pt>
    <dgm:pt modelId="{E3DF78C0-7EEB-45F6-9B2B-327627462691}" type="pres">
      <dgm:prSet presAssocID="{4BFBF49A-1E69-496E-8073-178BF6157C94}" presName="node" presStyleLbl="node1" presStyleIdx="4" presStyleCnt="8">
        <dgm:presLayoutVars>
          <dgm:bulletEnabled val="1"/>
        </dgm:presLayoutVars>
      </dgm:prSet>
      <dgm:spPr/>
    </dgm:pt>
    <dgm:pt modelId="{EC6F6B47-7F9C-4B6A-9A36-66BAA1BB5FCD}" type="pres">
      <dgm:prSet presAssocID="{46DE3F92-0D8A-4719-AAFF-720D3183099D}" presName="sibTrans" presStyleCnt="0"/>
      <dgm:spPr/>
    </dgm:pt>
    <dgm:pt modelId="{91B686AC-7727-4100-9332-B1E5F105D22C}" type="pres">
      <dgm:prSet presAssocID="{062537B0-07CF-49B9-9E0C-8D68BD4DE75A}" presName="node" presStyleLbl="node1" presStyleIdx="5" presStyleCnt="8">
        <dgm:presLayoutVars>
          <dgm:bulletEnabled val="1"/>
        </dgm:presLayoutVars>
      </dgm:prSet>
      <dgm:spPr/>
    </dgm:pt>
    <dgm:pt modelId="{82EC1FA6-E06B-4629-8BC4-5AC91B3D44B6}" type="pres">
      <dgm:prSet presAssocID="{7350F6E1-F544-4526-AC19-C85BC3487883}" presName="sibTrans" presStyleCnt="0"/>
      <dgm:spPr/>
    </dgm:pt>
    <dgm:pt modelId="{8D4571D8-8D8B-47BF-90B4-2D2DF2393E6E}" type="pres">
      <dgm:prSet presAssocID="{C08C358B-BA50-47FC-981E-BA330DEDDEFB}" presName="node" presStyleLbl="node1" presStyleIdx="6" presStyleCnt="8">
        <dgm:presLayoutVars>
          <dgm:bulletEnabled val="1"/>
        </dgm:presLayoutVars>
      </dgm:prSet>
      <dgm:spPr/>
    </dgm:pt>
    <dgm:pt modelId="{E01AE563-71E4-48ED-9F46-DB8E820573D2}" type="pres">
      <dgm:prSet presAssocID="{A6505A68-8B18-4C8A-894E-80908D2DA241}" presName="sibTrans" presStyleCnt="0"/>
      <dgm:spPr/>
    </dgm:pt>
    <dgm:pt modelId="{DEF06308-D097-4F4C-8C27-FA398581F133}" type="pres">
      <dgm:prSet presAssocID="{1FD739DC-CF4F-4EDA-AE29-E4F3CAF182AF}" presName="node" presStyleLbl="node1" presStyleIdx="7" presStyleCnt="8">
        <dgm:presLayoutVars>
          <dgm:bulletEnabled val="1"/>
        </dgm:presLayoutVars>
      </dgm:prSet>
      <dgm:spPr/>
    </dgm:pt>
  </dgm:ptLst>
  <dgm:cxnLst>
    <dgm:cxn modelId="{D35C1F19-7A44-4DF2-9D80-E7DCFF6D31C5}" type="presOf" srcId="{C6DDC461-9630-4A69-91C1-7F6CECDD7E43}" destId="{33284A13-6ECD-421C-B21D-C5316C28DCD3}" srcOrd="0" destOrd="0" presId="urn:microsoft.com/office/officeart/2005/8/layout/default"/>
    <dgm:cxn modelId="{5ACD3E1C-4F3F-4776-BAD9-E70F025CE463}" srcId="{08E28979-246E-455B-A788-6A44B2E2E85F}" destId="{C08C358B-BA50-47FC-981E-BA330DEDDEFB}" srcOrd="6" destOrd="0" parTransId="{581D4F66-9E82-4D8B-9582-2037D13B9C82}" sibTransId="{A6505A68-8B18-4C8A-894E-80908D2DA241}"/>
    <dgm:cxn modelId="{67D36024-AA3D-4DEA-A0FB-F0ED9840738D}" srcId="{08E28979-246E-455B-A788-6A44B2E2E85F}" destId="{B1A00D0D-233E-4EDC-81DF-4F0FE8742D6E}" srcOrd="0" destOrd="0" parTransId="{CC9A68DF-0D79-4937-A13E-C3F61204702F}" sibTransId="{1455FE79-F4BF-4E08-B764-2067312E3B09}"/>
    <dgm:cxn modelId="{B039CB2E-6B0B-480D-B8A0-4F3334D33E5C}" type="presOf" srcId="{4BFBF49A-1E69-496E-8073-178BF6157C94}" destId="{E3DF78C0-7EEB-45F6-9B2B-327627462691}" srcOrd="0" destOrd="0" presId="urn:microsoft.com/office/officeart/2005/8/layout/default"/>
    <dgm:cxn modelId="{8278DC40-3324-4D06-A618-E169B464F0A5}" type="presOf" srcId="{9DA04DFB-92AD-4439-B6ED-F341F4F77039}" destId="{CA1887DB-C6F3-4CD1-B4B1-046099232232}" srcOrd="0" destOrd="0" presId="urn:microsoft.com/office/officeart/2005/8/layout/default"/>
    <dgm:cxn modelId="{67BF1E63-6C89-406A-A033-FE658FDE4727}" type="presOf" srcId="{91DB2947-878F-472E-B629-9C7452C2EFAB}" destId="{A1C2EB54-25F9-4F1E-B61E-AC00E8157599}" srcOrd="0" destOrd="0" presId="urn:microsoft.com/office/officeart/2005/8/layout/default"/>
    <dgm:cxn modelId="{7ABFDD45-00B6-4FC6-9A89-D29A84A7B5B1}" srcId="{08E28979-246E-455B-A788-6A44B2E2E85F}" destId="{4BFBF49A-1E69-496E-8073-178BF6157C94}" srcOrd="4" destOrd="0" parTransId="{140B8EF0-7D3D-40CA-9D69-7D85F51FA296}" sibTransId="{46DE3F92-0D8A-4719-AAFF-720D3183099D}"/>
    <dgm:cxn modelId="{B6BBD36A-6DC5-4FFA-B9EE-7495059967D2}" srcId="{08E28979-246E-455B-A788-6A44B2E2E85F}" destId="{062537B0-07CF-49B9-9E0C-8D68BD4DE75A}" srcOrd="5" destOrd="0" parTransId="{6877A09D-F45E-4E0F-AFD5-9258A4DCBCF5}" sibTransId="{7350F6E1-F544-4526-AC19-C85BC3487883}"/>
    <dgm:cxn modelId="{1356986D-C143-49AE-AB60-191D686132B3}" srcId="{08E28979-246E-455B-A788-6A44B2E2E85F}" destId="{C6DDC461-9630-4A69-91C1-7F6CECDD7E43}" srcOrd="3" destOrd="0" parTransId="{F393439A-DB7B-4421-AB4E-37414F24D3B7}" sibTransId="{D225A1B6-7104-4A60-81F1-928F7EBB628B}"/>
    <dgm:cxn modelId="{6F9C735A-197C-4143-944E-5D04B6448F49}" type="presOf" srcId="{1FD739DC-CF4F-4EDA-AE29-E4F3CAF182AF}" destId="{DEF06308-D097-4F4C-8C27-FA398581F133}" srcOrd="0" destOrd="0" presId="urn:microsoft.com/office/officeart/2005/8/layout/default"/>
    <dgm:cxn modelId="{D6B4D485-2FFD-486B-84C6-E90E989E647E}" srcId="{08E28979-246E-455B-A788-6A44B2E2E85F}" destId="{1FD739DC-CF4F-4EDA-AE29-E4F3CAF182AF}" srcOrd="7" destOrd="0" parTransId="{2299521F-A721-4A41-8F54-83E1CE9AF393}" sibTransId="{51EE62DC-666F-47D8-8C35-F23CEE18E397}"/>
    <dgm:cxn modelId="{5DD53CAA-448F-4631-AF78-2BFAACAE0FA0}" type="presOf" srcId="{B1A00D0D-233E-4EDC-81DF-4F0FE8742D6E}" destId="{356114BF-2F33-41BE-A36C-111A0DB29BC2}" srcOrd="0" destOrd="0" presId="urn:microsoft.com/office/officeart/2005/8/layout/default"/>
    <dgm:cxn modelId="{6EF007BA-CA7C-4A31-B8F2-934D935DDAAE}" srcId="{08E28979-246E-455B-A788-6A44B2E2E85F}" destId="{9DA04DFB-92AD-4439-B6ED-F341F4F77039}" srcOrd="2" destOrd="0" parTransId="{CCB9EB81-EAB2-4399-A8C4-7A18893D49B8}" sibTransId="{CBAF1739-0C64-4B9A-B78F-9CD61F842B20}"/>
    <dgm:cxn modelId="{AFE592C6-16D8-4A17-8D87-533E7B086D8A}" type="presOf" srcId="{C08C358B-BA50-47FC-981E-BA330DEDDEFB}" destId="{8D4571D8-8D8B-47BF-90B4-2D2DF2393E6E}" srcOrd="0" destOrd="0" presId="urn:microsoft.com/office/officeart/2005/8/layout/default"/>
    <dgm:cxn modelId="{E42B6DEB-3B2A-4421-B281-CD128A8582BB}" srcId="{08E28979-246E-455B-A788-6A44B2E2E85F}" destId="{91DB2947-878F-472E-B629-9C7452C2EFAB}" srcOrd="1" destOrd="0" parTransId="{25AD6CDC-C93A-49E9-BAE8-D13BD37D53FF}" sibTransId="{8C32B9BE-FE8E-4975-BC3B-17FC540C451E}"/>
    <dgm:cxn modelId="{437723F1-CC47-4F17-899F-5545C69B7963}" type="presOf" srcId="{08E28979-246E-455B-A788-6A44B2E2E85F}" destId="{AE9D2A88-50AF-4539-91DE-AA8B19962015}" srcOrd="0" destOrd="0" presId="urn:microsoft.com/office/officeart/2005/8/layout/default"/>
    <dgm:cxn modelId="{5426BAFA-42E2-44CF-8098-0B8DA8E991FD}" type="presOf" srcId="{062537B0-07CF-49B9-9E0C-8D68BD4DE75A}" destId="{91B686AC-7727-4100-9332-B1E5F105D22C}" srcOrd="0" destOrd="0" presId="urn:microsoft.com/office/officeart/2005/8/layout/default"/>
    <dgm:cxn modelId="{00E8E3AD-936C-4C42-B5E1-593594E80946}" type="presParOf" srcId="{AE9D2A88-50AF-4539-91DE-AA8B19962015}" destId="{356114BF-2F33-41BE-A36C-111A0DB29BC2}" srcOrd="0" destOrd="0" presId="urn:microsoft.com/office/officeart/2005/8/layout/default"/>
    <dgm:cxn modelId="{1022B16D-9DF3-4E44-8414-5CF292564F5E}" type="presParOf" srcId="{AE9D2A88-50AF-4539-91DE-AA8B19962015}" destId="{A6AC997E-3E05-4104-A606-5E232C9E7CDA}" srcOrd="1" destOrd="0" presId="urn:microsoft.com/office/officeart/2005/8/layout/default"/>
    <dgm:cxn modelId="{AFF20F78-5F22-48ED-9D8A-2616A0EEA321}" type="presParOf" srcId="{AE9D2A88-50AF-4539-91DE-AA8B19962015}" destId="{A1C2EB54-25F9-4F1E-B61E-AC00E8157599}" srcOrd="2" destOrd="0" presId="urn:microsoft.com/office/officeart/2005/8/layout/default"/>
    <dgm:cxn modelId="{6A2A3F3D-EA7F-41DD-B3F6-2920F4ACF4A6}" type="presParOf" srcId="{AE9D2A88-50AF-4539-91DE-AA8B19962015}" destId="{128187A8-6EF0-4124-BE85-03B6260DC2FE}" srcOrd="3" destOrd="0" presId="urn:microsoft.com/office/officeart/2005/8/layout/default"/>
    <dgm:cxn modelId="{84A2D656-1ED0-470B-A0D2-65E37EE76915}" type="presParOf" srcId="{AE9D2A88-50AF-4539-91DE-AA8B19962015}" destId="{CA1887DB-C6F3-4CD1-B4B1-046099232232}" srcOrd="4" destOrd="0" presId="urn:microsoft.com/office/officeart/2005/8/layout/default"/>
    <dgm:cxn modelId="{EED3AE6F-1B24-4B13-AC70-C46436136929}" type="presParOf" srcId="{AE9D2A88-50AF-4539-91DE-AA8B19962015}" destId="{91CB1737-68D8-4755-A301-8F4ABC6A81D4}" srcOrd="5" destOrd="0" presId="urn:microsoft.com/office/officeart/2005/8/layout/default"/>
    <dgm:cxn modelId="{7370BEE6-2577-4F00-B5DF-877865C15885}" type="presParOf" srcId="{AE9D2A88-50AF-4539-91DE-AA8B19962015}" destId="{33284A13-6ECD-421C-B21D-C5316C28DCD3}" srcOrd="6" destOrd="0" presId="urn:microsoft.com/office/officeart/2005/8/layout/default"/>
    <dgm:cxn modelId="{36EF1EF8-408D-43C5-BAB4-7C640D10A589}" type="presParOf" srcId="{AE9D2A88-50AF-4539-91DE-AA8B19962015}" destId="{E9FE949C-5A97-4ADD-9AD4-FF13CFBFE9B8}" srcOrd="7" destOrd="0" presId="urn:microsoft.com/office/officeart/2005/8/layout/default"/>
    <dgm:cxn modelId="{D621A7D9-8696-41BD-80D4-7848671A4DEB}" type="presParOf" srcId="{AE9D2A88-50AF-4539-91DE-AA8B19962015}" destId="{E3DF78C0-7EEB-45F6-9B2B-327627462691}" srcOrd="8" destOrd="0" presId="urn:microsoft.com/office/officeart/2005/8/layout/default"/>
    <dgm:cxn modelId="{5F04191D-D27A-4EB0-B666-7372DCC02B11}" type="presParOf" srcId="{AE9D2A88-50AF-4539-91DE-AA8B19962015}" destId="{EC6F6B47-7F9C-4B6A-9A36-66BAA1BB5FCD}" srcOrd="9" destOrd="0" presId="urn:microsoft.com/office/officeart/2005/8/layout/default"/>
    <dgm:cxn modelId="{AA2C52C9-E60B-4AEB-AF64-9E93EFAB7969}" type="presParOf" srcId="{AE9D2A88-50AF-4539-91DE-AA8B19962015}" destId="{91B686AC-7727-4100-9332-B1E5F105D22C}" srcOrd="10" destOrd="0" presId="urn:microsoft.com/office/officeart/2005/8/layout/default"/>
    <dgm:cxn modelId="{A046BF83-16DF-44C2-BCC9-7388ADBB2D16}" type="presParOf" srcId="{AE9D2A88-50AF-4539-91DE-AA8B19962015}" destId="{82EC1FA6-E06B-4629-8BC4-5AC91B3D44B6}" srcOrd="11" destOrd="0" presId="urn:microsoft.com/office/officeart/2005/8/layout/default"/>
    <dgm:cxn modelId="{A55E7A67-8FA9-4589-9C8A-62A8A47B4F2F}" type="presParOf" srcId="{AE9D2A88-50AF-4539-91DE-AA8B19962015}" destId="{8D4571D8-8D8B-47BF-90B4-2D2DF2393E6E}" srcOrd="12" destOrd="0" presId="urn:microsoft.com/office/officeart/2005/8/layout/default"/>
    <dgm:cxn modelId="{8649A66A-31FC-4057-BB9C-8C9755F47D64}" type="presParOf" srcId="{AE9D2A88-50AF-4539-91DE-AA8B19962015}" destId="{E01AE563-71E4-48ED-9F46-DB8E820573D2}" srcOrd="13" destOrd="0" presId="urn:microsoft.com/office/officeart/2005/8/layout/default"/>
    <dgm:cxn modelId="{63089C9C-ED25-4070-A2AC-9DD830F5FD7A}" type="presParOf" srcId="{AE9D2A88-50AF-4539-91DE-AA8B19962015}" destId="{DEF06308-D097-4F4C-8C27-FA398581F133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6114BF-2F33-41BE-A36C-111A0DB29BC2}">
      <dsp:nvSpPr>
        <dsp:cNvPr id="0" name=""/>
        <dsp:cNvSpPr/>
      </dsp:nvSpPr>
      <dsp:spPr>
        <a:xfrm>
          <a:off x="1049058" y="2306"/>
          <a:ext cx="2441190" cy="146471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дискуссии</a:t>
          </a:r>
        </a:p>
      </dsp:txBody>
      <dsp:txXfrm>
        <a:off x="1049058" y="2306"/>
        <a:ext cx="2441190" cy="1464714"/>
      </dsp:txXfrm>
    </dsp:sp>
    <dsp:sp modelId="{A1C2EB54-25F9-4F1E-B61E-AC00E8157599}">
      <dsp:nvSpPr>
        <dsp:cNvPr id="0" name=""/>
        <dsp:cNvSpPr/>
      </dsp:nvSpPr>
      <dsp:spPr>
        <a:xfrm>
          <a:off x="3734367" y="2306"/>
          <a:ext cx="2441190" cy="146471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практикумы</a:t>
          </a:r>
        </a:p>
      </dsp:txBody>
      <dsp:txXfrm>
        <a:off x="3734367" y="2306"/>
        <a:ext cx="2441190" cy="1464714"/>
      </dsp:txXfrm>
    </dsp:sp>
    <dsp:sp modelId="{CA1887DB-C6F3-4CD1-B4B1-046099232232}">
      <dsp:nvSpPr>
        <dsp:cNvPr id="0" name=""/>
        <dsp:cNvSpPr/>
      </dsp:nvSpPr>
      <dsp:spPr>
        <a:xfrm>
          <a:off x="6419677" y="2306"/>
          <a:ext cx="2441190" cy="14647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тренинги</a:t>
          </a:r>
        </a:p>
      </dsp:txBody>
      <dsp:txXfrm>
        <a:off x="6419677" y="2306"/>
        <a:ext cx="2441190" cy="1464714"/>
      </dsp:txXfrm>
    </dsp:sp>
    <dsp:sp modelId="{33284A13-6ECD-421C-B21D-C5316C28DCD3}">
      <dsp:nvSpPr>
        <dsp:cNvPr id="0" name=""/>
        <dsp:cNvSpPr/>
      </dsp:nvSpPr>
      <dsp:spPr>
        <a:xfrm>
          <a:off x="1049058" y="1711139"/>
          <a:ext cx="2441190" cy="146471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круглый столы</a:t>
          </a:r>
        </a:p>
      </dsp:txBody>
      <dsp:txXfrm>
        <a:off x="1049058" y="1711139"/>
        <a:ext cx="2441190" cy="1464714"/>
      </dsp:txXfrm>
    </dsp:sp>
    <dsp:sp modelId="{E3DF78C0-7EEB-45F6-9B2B-327627462691}">
      <dsp:nvSpPr>
        <dsp:cNvPr id="0" name=""/>
        <dsp:cNvSpPr/>
      </dsp:nvSpPr>
      <dsp:spPr>
        <a:xfrm>
          <a:off x="3734367" y="1711139"/>
          <a:ext cx="2441190" cy="1464714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социальные акции</a:t>
          </a:r>
        </a:p>
      </dsp:txBody>
      <dsp:txXfrm>
        <a:off x="3734367" y="1711139"/>
        <a:ext cx="2441190" cy="1464714"/>
      </dsp:txXfrm>
    </dsp:sp>
    <dsp:sp modelId="{91B686AC-7727-4100-9332-B1E5F105D22C}">
      <dsp:nvSpPr>
        <dsp:cNvPr id="0" name=""/>
        <dsp:cNvSpPr/>
      </dsp:nvSpPr>
      <dsp:spPr>
        <a:xfrm>
          <a:off x="6419677" y="1711139"/>
          <a:ext cx="2441190" cy="146471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семейные праздники</a:t>
          </a:r>
        </a:p>
      </dsp:txBody>
      <dsp:txXfrm>
        <a:off x="6419677" y="1711139"/>
        <a:ext cx="2441190" cy="1464714"/>
      </dsp:txXfrm>
    </dsp:sp>
    <dsp:sp modelId="{8D4571D8-8D8B-47BF-90B4-2D2DF2393E6E}">
      <dsp:nvSpPr>
        <dsp:cNvPr id="0" name=""/>
        <dsp:cNvSpPr/>
      </dsp:nvSpPr>
      <dsp:spPr>
        <a:xfrm>
          <a:off x="2391713" y="3419972"/>
          <a:ext cx="2441190" cy="146471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проекты</a:t>
          </a:r>
        </a:p>
      </dsp:txBody>
      <dsp:txXfrm>
        <a:off x="2391713" y="3419972"/>
        <a:ext cx="2441190" cy="1464714"/>
      </dsp:txXfrm>
    </dsp:sp>
    <dsp:sp modelId="{DEF06308-D097-4F4C-8C27-FA398581F133}">
      <dsp:nvSpPr>
        <dsp:cNvPr id="0" name=""/>
        <dsp:cNvSpPr/>
      </dsp:nvSpPr>
      <dsp:spPr>
        <a:xfrm>
          <a:off x="5077022" y="3419972"/>
          <a:ext cx="2441190" cy="146471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мастер - классы</a:t>
          </a:r>
        </a:p>
      </dsp:txBody>
      <dsp:txXfrm>
        <a:off x="5077022" y="3419972"/>
        <a:ext cx="2441190" cy="1464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84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194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2545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83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7957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496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9734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452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40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714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562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385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500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693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212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173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56D9B-13F0-4206-B1E9-A2DC66F43889}" type="datetimeFigureOut">
              <a:rPr lang="ru-RU" smtClean="0"/>
              <a:t>пт 20.01.23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F7693D6-09AB-4794-A4F2-9A582C0A38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3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6" y="657726"/>
            <a:ext cx="9209059" cy="339311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Родительский клуб — форма эффективного взаимодействия ДОУ с семьями воспитанников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9321354" cy="1096899"/>
          </a:xfrm>
        </p:spPr>
        <p:txBody>
          <a:bodyPr/>
          <a:lstStyle/>
          <a:p>
            <a:endParaRPr lang="ru-RU" dirty="0"/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МБДОУ детский сад № 5 «Звездочка» г. Охи</a:t>
            </a:r>
          </a:p>
        </p:txBody>
      </p:sp>
    </p:spTree>
    <p:extLst>
      <p:ext uri="{BB962C8B-B14F-4D97-AF65-F5344CB8AC3E}">
        <p14:creationId xmlns:p14="http://schemas.microsoft.com/office/powerpoint/2010/main" val="3500006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167129" cy="132080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7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Целью функционирования клуба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сплочение родителей и педагогов детского сада и создание единых установок на формирование у дошкольников ценностных ориентиров.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5684"/>
            <a:ext cx="11145698" cy="3875679"/>
          </a:xfrm>
        </p:spPr>
        <p:txBody>
          <a:bodyPr/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 работы клуба: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-участвовать в работе клуба на добровольной основе;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-учитывать пожелания и предложения участников клуба;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-строить общение на основе взаимопонимания, взаимоуважения, толерантности;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-творчески подходить к работе клуба.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5814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355" y="438985"/>
            <a:ext cx="8596668" cy="753979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Формы работы клуба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9747612"/>
              </p:ext>
            </p:extLst>
          </p:nvPr>
        </p:nvGraphicFramePr>
        <p:xfrm>
          <a:off x="677863" y="1155032"/>
          <a:ext cx="9909926" cy="48869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3664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4DA3AB96-E904-4328-9162-2F7C38A1D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837332" cy="132080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«Роль семьи в духовно-нравственном воспитании ребенка»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812758"/>
            <a:ext cx="4952024" cy="4952024"/>
          </a:xfr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322E84-5978-436E-B08B-CD8FA7667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2644" y="1812758"/>
            <a:ext cx="4925995" cy="4925995"/>
          </a:xfrm>
          <a:prstGeom prst="rect">
            <a:avLst/>
          </a:prstGeom>
        </p:spPr>
      </p:pic>
      <p:sp>
        <p:nvSpPr>
          <p:cNvPr id="10" name="Объект 9">
            <a:extLst>
              <a:ext uri="{FF2B5EF4-FFF2-40B4-BE49-F238E27FC236}">
                <a16:creationId xmlns:a16="http://schemas.microsoft.com/office/drawing/2014/main" id="{8AC3BAC0-A078-4252-BE92-0A5F52B56D1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6102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600266" cy="111246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 «Здоровьесберегающие технологии - главное слагаемое успеха в развитии речи»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722061"/>
            <a:ext cx="4935831" cy="4935831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136" y="1722062"/>
            <a:ext cx="4935831" cy="4935831"/>
          </a:xfrm>
        </p:spPr>
      </p:pic>
    </p:spTree>
    <p:extLst>
      <p:ext uri="{BB962C8B-B14F-4D97-AF65-F5344CB8AC3E}">
        <p14:creationId xmlns:p14="http://schemas.microsoft.com/office/powerpoint/2010/main" val="3727499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EBE4F49-F222-469C-8B5F-F016FE8FF25F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473" y="1491918"/>
            <a:ext cx="5084844" cy="5084844"/>
          </a:xfrm>
        </p:spPr>
      </p:pic>
      <p:sp>
        <p:nvSpPr>
          <p:cNvPr id="12" name="Текст 11">
            <a:extLst>
              <a:ext uri="{FF2B5EF4-FFF2-40B4-BE49-F238E27FC236}">
                <a16:creationId xmlns:a16="http://schemas.microsoft.com/office/drawing/2014/main" id="{B4EA2F42-57F4-4C54-BC80-6D76DCE4AC55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-1" y="421441"/>
            <a:ext cx="5566613" cy="107047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«Домашние игры-самоделки для малышей»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D2E83DF4-E2A3-4438-9242-BF82D399F20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19537" y="421440"/>
            <a:ext cx="5293895" cy="89401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«Подвижные игры для детей дошкольников в кругу семьи»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893FA34-0676-4A73-86CF-04F797C9A9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88" y="1491917"/>
            <a:ext cx="5084844" cy="508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87518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218</TotalTime>
  <Words>134</Words>
  <Application>Microsoft Office PowerPoint</Application>
  <PresentationFormat>Широкоэкранный</PresentationFormat>
  <Paragraphs>22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 3</vt:lpstr>
      <vt:lpstr>Грань</vt:lpstr>
      <vt:lpstr>Родительский клуб — форма эффективного взаимодействия ДОУ с семьями воспитанников</vt:lpstr>
      <vt:lpstr>Целью функционирования клуба является сплочение родителей и педагогов детского сада и создание единых установок на формирование у дошкольников ценностных ориентиров. </vt:lpstr>
      <vt:lpstr>Формы работы клуба</vt:lpstr>
      <vt:lpstr>«Роль семьи в духовно-нравственном воспитании ребенка»</vt:lpstr>
      <vt:lpstr> «Здоровьесберегающие технологии - главное слагаемое успеха в развитии речи»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Семейный клуб «Содружество».</dc:title>
  <dc:creator>Ирина</dc:creator>
  <cp:lastModifiedBy>Пользователь</cp:lastModifiedBy>
  <cp:revision>9</cp:revision>
  <dcterms:created xsi:type="dcterms:W3CDTF">2023-01-15T06:18:30Z</dcterms:created>
  <dcterms:modified xsi:type="dcterms:W3CDTF">2023-01-19T23:15:23Z</dcterms:modified>
</cp:coreProperties>
</file>