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7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1A7839-318D-4FF3-AD3A-41DB24B8EAF8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93E031-2D57-4876-8769-85CC62917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795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5AEFF9-C0A6-4455-8EDE-879AA2480B2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E8FB-3B83-4CF4-A3BB-3FB2EC9CE3E7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D6EA6-6E8E-4D17-88F3-4B45F4D7A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6BFF3-F0A2-47BA-8C52-CAF260894A43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CB332-F8D8-44F1-9D7D-EDFFB8C9F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2FA49-CD2A-4BD7-BDF1-E88FFB3E7856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0CE9B-57A1-49CC-BF9A-BF17557A9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BFD4-0556-466F-AB7B-4E7BD09C2464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E0BCD-DD40-45E5-973A-2D27FDABE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57F9C-8CD5-40D8-A570-4BC2418438DE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88005-D39C-4F67-9754-91542C462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D9480-F36D-4F6B-947B-697ED41EADA6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8FAA5-2F86-4CB4-BFD0-4800EAFDE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5295F-5AA2-4A1B-A77D-40D62E5A1C9D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50290-8F56-476E-B559-1C8A93A61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ADC8E-5C46-48FD-AD53-716F8E484923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AC908-D39C-4041-976B-9EA0A8B5A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2C46F-AF47-4639-99FB-D66965FBFDBE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0B41B-28BA-4E45-8218-43B226FC4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64C01-E491-48D5-A0C8-A3A74DE13B72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341D8-5853-4D86-A624-0B6783116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7962-AD71-42F5-8602-EC6FBFC17A4D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3F2C1-5B92-4D08-A49D-2FFE94CEC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7A970BA-38F5-4354-815C-F2BB10074814}" type="datetimeFigureOut">
              <a:rPr lang="ru-RU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39B3E8-CFF1-4039-83D4-26F6ADAFF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9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Части </a:t>
            </a:r>
            <a:r>
              <a:rPr lang="ru-RU" smtClean="0"/>
              <a:t>человеческого </a:t>
            </a:r>
            <a:r>
              <a:rPr lang="ru-RU" smtClean="0"/>
              <a:t>тела.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advTm="571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Человек и его части тела</a:t>
            </a:r>
            <a:endParaRPr lang="ru-RU" dirty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                                                            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4320479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532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Какими частями тела отличается человек от животных, птиц и рыб?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00808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13176"/>
            <a:ext cx="244827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3672408" cy="309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38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Какие еще части тела вы видите и для чего </a:t>
            </a:r>
            <a:r>
              <a:rPr lang="ru-RU" smtClean="0"/>
              <a:t>они предназначены?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1628800"/>
            <a:ext cx="6192688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995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мы делаем рукой ?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6367415"/>
              </p:ext>
            </p:extLst>
          </p:nvPr>
        </p:nvGraphicFramePr>
        <p:xfrm>
          <a:off x="2466975" y="2781300"/>
          <a:ext cx="4208463" cy="280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Диаграмма" r:id="rId3" imgW="6095951" imgH="4067100" progId="MSGraph.Chart.8">
                  <p:embed followColorScheme="full"/>
                </p:oleObj>
              </mc:Choice>
              <mc:Fallback>
                <p:oleObj name="Диаграмма" r:id="rId3" imgW="6095951" imgH="406710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6975" y="2781300"/>
                        <a:ext cx="4208463" cy="280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23406"/>
            <a:ext cx="2333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417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мы делаем животом ?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2915016"/>
              </p:ext>
            </p:extLst>
          </p:nvPr>
        </p:nvGraphicFramePr>
        <p:xfrm>
          <a:off x="1928813" y="2781300"/>
          <a:ext cx="5286375" cy="352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Диаграмма" r:id="rId3" imgW="6095951" imgH="4067100" progId="MSGraph.Chart.8">
                  <p:embed followColorScheme="full"/>
                </p:oleObj>
              </mc:Choice>
              <mc:Fallback>
                <p:oleObj name="Диаграмма" r:id="rId3" imgW="6095951" imgH="406710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8813" y="2781300"/>
                        <a:ext cx="5286375" cy="352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88" y="2000250"/>
            <a:ext cx="2333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885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мы делаем ногой ?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114310"/>
              </p:ext>
            </p:extLst>
          </p:nvPr>
        </p:nvGraphicFramePr>
        <p:xfrm>
          <a:off x="1657350" y="2420938"/>
          <a:ext cx="5827713" cy="388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Диаграмма" r:id="rId3" imgW="6095951" imgH="4067100" progId="MSGraph.Chart.8">
                  <p:embed followColorScheme="full"/>
                </p:oleObj>
              </mc:Choice>
              <mc:Fallback>
                <p:oleObj name="Диаграмма" r:id="rId3" imgW="6095951" imgH="406710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7350" y="2420938"/>
                        <a:ext cx="5827713" cy="3887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88" y="2000250"/>
            <a:ext cx="2333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9126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А, какие основные звенья человеческого тела вы видите 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646172"/>
              </p:ext>
            </p:extLst>
          </p:nvPr>
        </p:nvGraphicFramePr>
        <p:xfrm>
          <a:off x="1042988" y="1600200"/>
          <a:ext cx="7058025" cy="470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Диаграмма" r:id="rId4" imgW="6095951" imgH="4067100" progId="MSGraph.Chart.8">
                  <p:embed followColorScheme="full"/>
                </p:oleObj>
              </mc:Choice>
              <mc:Fallback>
                <p:oleObj name="Диаграмма" r:id="rId4" imgW="6095951" imgH="406710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2988" y="1600200"/>
                        <a:ext cx="7058025" cy="4708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1556791"/>
            <a:ext cx="4257675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53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2924175"/>
            <a:ext cx="8229600" cy="33845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6000" smtClean="0"/>
              <a:t>Спасибо за внимание !</a:t>
            </a:r>
          </a:p>
          <a:p>
            <a:pPr algn="ctr" eaLnBrk="1" hangingPunct="1"/>
            <a:endParaRPr lang="ru-RU" smtClean="0"/>
          </a:p>
        </p:txBody>
      </p:sp>
    </p:spTree>
  </p:cSld>
  <p:clrMapOvr>
    <a:masterClrMapping/>
  </p:clrMapOvr>
  <p:transition advTm="10405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253</TotalTime>
  <Words>64</Words>
  <Application>Microsoft Office PowerPoint</Application>
  <PresentationFormat>Экран (4:3)</PresentationFormat>
  <Paragraphs>12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Апекс</vt:lpstr>
      <vt:lpstr>Диаграмма</vt:lpstr>
      <vt:lpstr>Части человеческого тела.</vt:lpstr>
      <vt:lpstr>Человек и его части тела</vt:lpstr>
      <vt:lpstr>Какими частями тела отличается человек от животных, птиц и рыб? </vt:lpstr>
      <vt:lpstr>Какие еще части тела вы видите и для чего они предназначены? </vt:lpstr>
      <vt:lpstr>Что мы делаем рукой ?</vt:lpstr>
      <vt:lpstr>Что мы делаем животом ?</vt:lpstr>
      <vt:lpstr>Что мы делаем ногой ?</vt:lpstr>
      <vt:lpstr>А, какие основные звенья человеческого тела вы видите ?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кружковой работе</dc:title>
  <dc:creator>1</dc:creator>
  <cp:lastModifiedBy>Алексей Милованов</cp:lastModifiedBy>
  <cp:revision>24</cp:revision>
  <dcterms:created xsi:type="dcterms:W3CDTF">2015-04-07T03:47:13Z</dcterms:created>
  <dcterms:modified xsi:type="dcterms:W3CDTF">2021-12-06T05:31:44Z</dcterms:modified>
</cp:coreProperties>
</file>