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09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5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260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083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6678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18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78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8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70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07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7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3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28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5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6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D4B63-4271-4ACC-A796-FB30116E7E85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C9078C-5ED5-4375-ACB6-739C56504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9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01964"/>
            <a:ext cx="8915399" cy="2687781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 smtClean="0"/>
              <a:t>10.03.21</a:t>
            </a:r>
            <a:br>
              <a:rPr lang="ru-RU" sz="2700" dirty="0" smtClean="0"/>
            </a:br>
            <a:r>
              <a:rPr lang="ru-RU" dirty="0" smtClean="0"/>
              <a:t>М.А</a:t>
            </a:r>
            <a:r>
              <a:rPr lang="ru-RU" dirty="0" smtClean="0"/>
              <a:t>. Шолохов. Рассказ «Судьба человека». Судьба человека и судьба Родины.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5018" y="4045526"/>
            <a:ext cx="2540000" cy="1212273"/>
          </a:xfrm>
        </p:spPr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Тугульчаева</a:t>
            </a:r>
            <a:r>
              <a:rPr lang="ru-RU" dirty="0" smtClean="0"/>
              <a:t> З.М.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171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6b2/000941f9-ffa92656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61" y="258185"/>
            <a:ext cx="8214783" cy="616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95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0692" y="581892"/>
            <a:ext cx="8386617" cy="5310908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Рефлексия.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уроке я узнал …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Мне особенно запомнилось …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Своей работой я …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2234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28" y="624109"/>
            <a:ext cx="9287884" cy="2442363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задание.</a:t>
            </a:r>
            <a:br>
              <a:rPr lang="ru-RU" dirty="0" smtClean="0"/>
            </a:br>
            <a:r>
              <a:rPr lang="ru-RU" dirty="0" smtClean="0"/>
              <a:t>Написать сочинение-миниатюру, ответив на вопрос: «Что ждёт впереди героя и его сынишку?»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86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45" y="166255"/>
            <a:ext cx="11314545" cy="11083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Михаил </a:t>
            </a:r>
            <a:r>
              <a:rPr lang="ru-RU" b="1" dirty="0"/>
              <a:t>Александрович Шолохов </a:t>
            </a:r>
            <a:br>
              <a:rPr lang="ru-RU" b="1" dirty="0"/>
            </a:br>
            <a:r>
              <a:rPr lang="ru-RU" b="1" dirty="0"/>
              <a:t>(1905-1984 </a:t>
            </a:r>
            <a:r>
              <a:rPr lang="ru-RU" b="1" dirty="0" err="1"/>
              <a:t>г.г</a:t>
            </a:r>
            <a:r>
              <a:rPr lang="ru-RU" b="1" dirty="0"/>
              <a:t>.)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0" name="Picture 2" descr="https://i.pinimg.com/736x/bf/e4/e4/bfe4e461d36adaa9c3db736a9836c3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9" y="1468582"/>
            <a:ext cx="3971636" cy="480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3373607/pub_5eeca7d7fcac0565ee6dddf5_5eeca887b1f82762d5233c50/scale_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965" y="1487055"/>
            <a:ext cx="3759200" cy="47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19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2618" y="110836"/>
            <a:ext cx="10104581" cy="1616364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/>
              <a:t>М.А. Шолохов - академик АН СССР, дважды Герой Социалистического Труда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3074" name="Picture 2" descr="https://im0-tub-ru.yandex.net/i?id=e94757653e0d10ee0c9d8679d099844a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45" y="1970033"/>
            <a:ext cx="279728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5.infourok.ru/uploads/ex/0003/00102ca2-5b3f9ce3/hello_html_451a20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92" y="1970033"/>
            <a:ext cx="3068826" cy="434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1.ozone.ru/multimedia/10093075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477" y="1970033"/>
            <a:ext cx="2780146" cy="432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dn1.ozone.ru/multimedia/101342685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641" y="1970033"/>
            <a:ext cx="2824577" cy="432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40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1674"/>
            <a:ext cx="10515600" cy="56341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Шолохов с родителями. Фото из семейного архива.</a:t>
            </a:r>
            <a:endParaRPr lang="ru-RU" sz="3600" b="1" dirty="0"/>
          </a:p>
        </p:txBody>
      </p:sp>
      <p:pic>
        <p:nvPicPr>
          <p:cNvPr id="5122" name="Picture 2" descr="http://m-a-sholohov.ru/books/item/f00/s00/z0000003/pic/000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868219"/>
            <a:ext cx="4211782" cy="57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605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475288/pub_5efda2c4ff0a5d43f6702527_5efdaa163b20b91c1158b9e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90" y="165103"/>
            <a:ext cx="4885747" cy="651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62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bs.twimg.com/media/Df-EGyAWAAUzgi-.jpg:lar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9" y="951345"/>
            <a:ext cx="6936509" cy="510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80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6328"/>
            <a:ext cx="10515600" cy="692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М.А. Шолохов «Судьба человека»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rossaprimavera.ru/static/files/0a3a089505d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709" y="1080655"/>
            <a:ext cx="5061527" cy="559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891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79166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/>
              <a:t>На </a:t>
            </a:r>
            <a:r>
              <a:rPr lang="ru-RU" b="1" i="1" dirty="0"/>
              <a:t>то ты и мужчина, на то ты и солдат, чтобы всё вытерпеть, всё снести, если к этому нужда </a:t>
            </a:r>
            <a:r>
              <a:rPr lang="ru-RU" b="1" i="1" dirty="0" smtClean="0"/>
              <a:t>позвала.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М. Шолохов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230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8726" y="365125"/>
            <a:ext cx="9645073" cy="5536911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Основные вехи судьбы А. Соколова:</a:t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3600" b="1" dirty="0" smtClean="0"/>
              <a:t>- довоенная жизнь; 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- уход </a:t>
            </a:r>
            <a:r>
              <a:rPr lang="ru-RU" sz="3600" b="1" dirty="0"/>
              <a:t>на фронт и прощание с </a:t>
            </a:r>
            <a:r>
              <a:rPr lang="ru-RU" sz="3600" b="1" dirty="0" smtClean="0"/>
              <a:t>семьёй; 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- плен; 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- гибель семьи;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- встреча </a:t>
            </a:r>
            <a:r>
              <a:rPr lang="ru-RU" sz="3600" b="1" dirty="0"/>
              <a:t>с Ванюшкой, ставшим герою </a:t>
            </a:r>
            <a:r>
              <a:rPr lang="ru-RU" sz="3600" b="1" dirty="0" smtClean="0"/>
              <a:t>сыном. 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0094545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337</TotalTime>
  <Words>73</Words>
  <Application>Microsoft Office PowerPoint</Application>
  <PresentationFormat>Широкоэкранный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10.03.21 М.А. Шолохов. Рассказ «Судьба человека». Судьба человека и судьба Родины.</vt:lpstr>
      <vt:lpstr>Михаил Александрович Шолохов  (1905-1984 г.г.) </vt:lpstr>
      <vt:lpstr>М.А. Шолохов - академик АН СССР, дважды Герой Социалистического Труда.</vt:lpstr>
      <vt:lpstr>Шолохов с родителями. Фото из семейного архива.</vt:lpstr>
      <vt:lpstr>Презентация PowerPoint</vt:lpstr>
      <vt:lpstr>Презентация PowerPoint</vt:lpstr>
      <vt:lpstr>М.А. Шолохов «Судьба человека»</vt:lpstr>
      <vt:lpstr>На то ты и мужчина, на то ты и солдат, чтобы всё вытерпеть, всё снести, если к этому нужда позвала.  М. Шолохов </vt:lpstr>
      <vt:lpstr>Основные вехи судьбы А. Соколова:  - довоенная жизнь;  - уход на фронт и прощание с семьёй;  - плен;  - гибель семьи; - встреча с Ванюшкой, ставшим герою сыном.  </vt:lpstr>
      <vt:lpstr>Презентация PowerPoint</vt:lpstr>
      <vt:lpstr> Рефлексия.  На уроке я узнал …  Мне особенно запомнилось …  Своей работой я …</vt:lpstr>
      <vt:lpstr>Домашнее задание. Написать сочинение-миниатюру, ответив на вопрос: «Что ждёт впереди героя и его сынишку?»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М.А. Шолохов. Рассказ «Судьба человека». Судьба человека и судьба Родины.</dc:title>
  <dc:creator>Занда</dc:creator>
  <cp:lastModifiedBy>Занда</cp:lastModifiedBy>
  <cp:revision>18</cp:revision>
  <dcterms:created xsi:type="dcterms:W3CDTF">2021-03-07T18:55:10Z</dcterms:created>
  <dcterms:modified xsi:type="dcterms:W3CDTF">2021-03-09T19:25:39Z</dcterms:modified>
</cp:coreProperties>
</file>