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49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2926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47833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82055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3142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58613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6549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0496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48467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74893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5097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49182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8B0CA-157F-4D7B-8368-43E1AB0E4D9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091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1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7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184634" y="1009001"/>
            <a:ext cx="4761186" cy="476118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5275861" y="101427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 rot="1567120">
            <a:off x="6079404" y="1189711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 rot="2794232">
            <a:off x="6758790" y="165041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 rot="3771635">
            <a:off x="7194412" y="230367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 rot="5400000">
            <a:off x="7338838" y="310041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 rot="6953946">
            <a:off x="7172505" y="3939473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 rot="8155335">
            <a:off x="6688556" y="459596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 rot="9530495">
            <a:off x="6032107" y="502549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 rot="11031036">
            <a:off x="5232643" y="515895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 rot="12572577">
            <a:off x="4415359" y="498140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 rot="9116689">
            <a:off x="4412248" y="119386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6" name="Прямоугольник 25">
            <a:hlinkClick r:id="rId13" action="ppaction://hlinksldjump"/>
          </p:cNvPr>
          <p:cNvSpPr/>
          <p:nvPr/>
        </p:nvSpPr>
        <p:spPr>
          <a:xfrm rot="13598477">
            <a:off x="3793255" y="452579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7" name="Прямоугольник 26">
            <a:hlinkClick r:id="rId14" action="ppaction://hlinksldjump"/>
          </p:cNvPr>
          <p:cNvSpPr/>
          <p:nvPr/>
        </p:nvSpPr>
        <p:spPr>
          <a:xfrm rot="14836443">
            <a:off x="3359473" y="3877319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 rot="5400000">
            <a:off x="3208147" y="311198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9" name="Прямоугольник 28">
            <a:hlinkClick r:id="rId16" action="ppaction://hlinksldjump"/>
          </p:cNvPr>
          <p:cNvSpPr/>
          <p:nvPr/>
        </p:nvSpPr>
        <p:spPr>
          <a:xfrm rot="6548358">
            <a:off x="3337791" y="237585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 rot="7740102">
            <a:off x="3727810" y="173097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5409114" y="1725690"/>
            <a:ext cx="252248" cy="3384000"/>
            <a:chOff x="745572" y="819807"/>
            <a:chExt cx="252248" cy="3384000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H="1">
              <a:off x="871696" y="819807"/>
              <a:ext cx="11173" cy="3384000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745572" y="2488407"/>
              <a:ext cx="252248" cy="1692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вал 1"/>
          <p:cNvSpPr/>
          <p:nvPr/>
        </p:nvSpPr>
        <p:spPr>
          <a:xfrm>
            <a:off x="5294411" y="3212680"/>
            <a:ext cx="504000" cy="504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748145" y="221673"/>
            <a:ext cx="10751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ВИКТОРИНА «КАРГОПОЛЬСКАЯ ИГРУШКА»</a:t>
            </a:r>
            <a:endParaRPr lang="ru-RU" sz="3600" dirty="0"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77091" y="4641272"/>
            <a:ext cx="3016482" cy="1988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8395855" y="5292436"/>
            <a:ext cx="3408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Подготовлена воспитателем</a:t>
            </a:r>
          </a:p>
          <a:p>
            <a:pPr algn="r"/>
            <a:r>
              <a:rPr lang="ru-RU" dirty="0" smtClean="0"/>
              <a:t>Шошиной Н.А.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777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194" y="528035"/>
            <a:ext cx="114869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Промысел «Каргопольская игрушка» неразрывно связан с именем Ульяны Ивановны Бабкиной. Бабушка Ульяна – так называли ее дети и очень любили. Собирала бабушка Ульяна детишек вокруг себя, игрушки лепила, да рассказывала… Что рассказывала бабушка Ульяна ребятишкам?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0854" y="2160742"/>
            <a:ext cx="4486051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80518" y="2165658"/>
            <a:ext cx="3416529" cy="34165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64785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206" y="528035"/>
            <a:ext cx="11604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Деревенская тема являлась одной из главных в каргопольской игрушке. Чем занимались крестьяне в жизни, то и в игрушках изображали. Выберите каргопольскую игрушку.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6040" y="2016987"/>
            <a:ext cx="3286426" cy="2465175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11072" y="1998994"/>
            <a:ext cx="3286426" cy="25699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769" y="2056494"/>
            <a:ext cx="3286426" cy="2464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57078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528035"/>
            <a:ext cx="11545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– добрый «хозяюшко леса», любимый персонаж каргопольских мастеров. Выбери каргопольского медведя.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1071" y="1702086"/>
            <a:ext cx="4260557" cy="324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12576" y="1693709"/>
            <a:ext cx="2171581" cy="32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9278" y="1689936"/>
            <a:ext cx="3240000" cy="324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38834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206" y="528035"/>
            <a:ext cx="11604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Олень, лось, баран – любимые образы мастеров.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ними было связано представление о довольстве и благе, а само слово «рогато» значило на Севере жить в изобилии и богатстве.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2645" y="1774575"/>
            <a:ext cx="4978725" cy="252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59999" y="1774455"/>
            <a:ext cx="2978182" cy="252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5168" y="1787116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53077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193" y="528035"/>
            <a:ext cx="11457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Огромный и добрый богатырь, защитник людей от сил зла. Он наполовину бравый генерал: грудь у него крепкая, лицо круглое с большой окладистой бородой, а туловище — как у коня, и на ногах копыта. Как его называют?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7754" y="1570806"/>
            <a:ext cx="3164926" cy="409701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ПОЛКАН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="" xmlns:p14="http://schemas.microsoft.com/office/powerpoint/2010/main" val="13783088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4182" y="528035"/>
            <a:ext cx="11368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Выбери каргопольского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олкана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37043" y="1945573"/>
            <a:ext cx="3240000" cy="324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4090" y="1966016"/>
            <a:ext cx="3273000" cy="32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rcRect l="15094" r="11471"/>
          <a:stretch>
            <a:fillRect/>
          </a:stretch>
        </p:blipFill>
        <p:spPr>
          <a:xfrm>
            <a:off x="388991" y="1931158"/>
            <a:ext cx="3265927" cy="324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6187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672" y="528035"/>
            <a:ext cx="11280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материал используют мастера при изготовлении игрушек?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0903" y="1688794"/>
            <a:ext cx="455537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ГЛИНА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="" xmlns:p14="http://schemas.microsoft.com/office/powerpoint/2010/main" val="3222533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16" y="528035"/>
            <a:ext cx="11236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изображают в игрушках праздничные сцены. К какому празднику можно отнести данную игрушку?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6658" y="1334833"/>
            <a:ext cx="5928851" cy="4312313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МАСЛЕНИЦА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="" xmlns:p14="http://schemas.microsoft.com/office/powerpoint/2010/main" val="2343934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056" y="528035"/>
            <a:ext cx="11532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народных промыслах России мастера использовали орнаменты из окружающего мира, например, поле, колоски, зерна. Выбери каргопольский природный орнамент.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0095" y="2037740"/>
            <a:ext cx="2594871" cy="360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55899" y="2051596"/>
            <a:ext cx="2661317" cy="360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3603" y="2037740"/>
            <a:ext cx="2587500" cy="36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328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962" y="528035"/>
            <a:ext cx="11649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часто украшали игрушки, посуду знаками солнца. Солнце – это символ тепла, плодородия. Выбери каргопольские знаки солнца.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84528" y="1778949"/>
            <a:ext cx="4362689" cy="252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20438" y="1795645"/>
            <a:ext cx="2495050" cy="252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270" y="1769977"/>
            <a:ext cx="3546862" cy="252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9712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214" y="528035"/>
            <a:ext cx="11663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Берегиня – древняя славянская богиня, охранявшая и оберегавшая семейный очаг от болезней, неурожая, голода. Выбери каргопольскую берегиню.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1137" y="1724348"/>
            <a:ext cx="3600000" cy="360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6169" y="1723206"/>
            <a:ext cx="2699999" cy="360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303" y="1728121"/>
            <a:ext cx="1836011" cy="36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4130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4684" y="528035"/>
            <a:ext cx="11398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любимых каргопольских игрушек изображена в виде двух коней, направленных в разные стороны. Как она называется?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8323" y="1541309"/>
            <a:ext cx="4163279" cy="3915137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ТЯНИ-ТОЛКАЙ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="" xmlns:p14="http://schemas.microsoft.com/office/powerpoint/2010/main" val="4211606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3678" y="528035"/>
            <a:ext cx="1133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Выбери каргопольского Тяни-толкая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0566" y="1169009"/>
            <a:ext cx="4984618" cy="324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99096" y="1170633"/>
            <a:ext cx="3315923" cy="32238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767" y="1158993"/>
            <a:ext cx="3240000" cy="324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86425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188" y="528035"/>
            <a:ext cx="11427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профессия человека, занимающегося изготовлением глиняной посуды?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8656" y="1718291"/>
            <a:ext cx="5129803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="" xmlns:p14="http://schemas.microsoft.com/office/powerpoint/2010/main" val="2485093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5690" y="528035"/>
            <a:ext cx="114574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Каргопольские крестьяне, в свободное от сельскохозяйственных работ время, садились за изготовление глиняной посуды. Посуду, а также различные игрушки готовили для ярмарки. Назовите самую любимую игрушку детишек.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68761" y="1836277"/>
            <a:ext cx="3757194" cy="3763467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СВИСТУЛЬКА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="" xmlns:p14="http://schemas.microsoft.com/office/powerpoint/2010/main" val="2081327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5690" y="528035"/>
            <a:ext cx="11457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каргопольскую свистульку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48552" y="1370388"/>
            <a:ext cx="3240000" cy="3240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Молодец!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4593" y="1402351"/>
            <a:ext cx="3234601" cy="32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269" y="1394726"/>
            <a:ext cx="3272374" cy="324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3134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409</Words>
  <Application>Microsoft Office PowerPoint</Application>
  <PresentationFormat>Произвольный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Георгий Аствацатуров</dc:creator>
  <cp:lastModifiedBy>BestGirls</cp:lastModifiedBy>
  <cp:revision>16</cp:revision>
  <dcterms:created xsi:type="dcterms:W3CDTF">2020-02-29T02:38:23Z</dcterms:created>
  <dcterms:modified xsi:type="dcterms:W3CDTF">2022-03-09T13:14:22Z</dcterms:modified>
</cp:coreProperties>
</file>