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7" r:id="rId9"/>
    <p:sldId id="265" r:id="rId10"/>
    <p:sldId id="271" r:id="rId11"/>
    <p:sldId id="272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032" y="0"/>
            <a:ext cx="921703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47664" y="1988840"/>
            <a:ext cx="60486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Стихи А.Л. </a:t>
            </a:r>
            <a:r>
              <a:rPr lang="ru-RU" sz="60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3736843"/>
            <a:ext cx="331236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Литературное чтение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класс УМК «Школа России»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: учитель начальных            классов МБОУ «СОШ№126»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Кулешова Ольга Николаевна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01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92" y="7310"/>
            <a:ext cx="920740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764705"/>
            <a:ext cx="5984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«Зайка» стр.104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132855"/>
            <a:ext cx="5682208" cy="3439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687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92" y="7310"/>
            <a:ext cx="920740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764705"/>
            <a:ext cx="5984739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«Игра в слова» стр.105</a:t>
            </a:r>
          </a:p>
          <a:p>
            <a:r>
              <a:rPr lang="ru-RU" sz="3200" b="1" dirty="0" smtClean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</a:t>
            </a:r>
            <a:r>
              <a:rPr lang="ru-RU" sz="3200" dirty="0" smtClean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омко</a:t>
            </a:r>
          </a:p>
          <a:p>
            <a:endParaRPr lang="ru-RU" sz="3200" dirty="0" smtClean="0">
              <a:solidFill>
                <a:srgbClr val="4A4A4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</a:t>
            </a:r>
            <a:r>
              <a:rPr lang="ru-RU" sz="3200" dirty="0" smtClean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dirty="0" smtClean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200" dirty="0" smtClean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очет </a:t>
            </a:r>
            <a:r>
              <a:rPr lang="ru-RU" sz="3200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слово,</a:t>
            </a:r>
          </a:p>
          <a:p>
            <a:r>
              <a:rPr lang="ru-RU" sz="3200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Словно </a:t>
            </a:r>
            <a:r>
              <a:rPr lang="ru-RU" sz="3200" b="1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</a:t>
            </a:r>
            <a:r>
              <a:rPr lang="ru-RU" sz="3200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</a:t>
            </a:r>
            <a:r>
              <a:rPr lang="ru-RU" sz="3200" dirty="0" smtClean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200" dirty="0">
              <a:solidFill>
                <a:srgbClr val="4A4A4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solidFill>
                <a:srgbClr val="4A4A4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3200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мы</a:t>
            </a:r>
            <a:r>
              <a:rPr lang="ru-RU" sz="3200" b="1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3200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ат» —</a:t>
            </a:r>
          </a:p>
          <a:p>
            <a:r>
              <a:rPr lang="ru-RU" sz="3200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сразу мы</a:t>
            </a:r>
            <a:r>
              <a:rPr lang="ru-RU" sz="3200" b="1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3200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r>
              <a:rPr lang="ru-RU" sz="3200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ru-RU" sz="3200" b="1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3200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</a:t>
            </a:r>
            <a:r>
              <a:rPr lang="ru-RU" sz="3200" b="1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3200" dirty="0">
                <a:solidFill>
                  <a:srgbClr val="4A4A4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ат.</a:t>
            </a:r>
          </a:p>
          <a:p>
            <a:endParaRPr lang="ru-RU" sz="3200" dirty="0">
              <a:solidFill>
                <a:srgbClr val="4A4A4A"/>
              </a:solidFill>
              <a:latin typeface="Montserrat"/>
            </a:endParaRPr>
          </a:p>
          <a:p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92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692" y="21842"/>
            <a:ext cx="920740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692696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 « Стихи </a:t>
            </a:r>
            <a:r>
              <a:rPr lang="ru-RU" sz="36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А.Барто</a:t>
            </a: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42953" y="4134071"/>
            <a:ext cx="536497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ц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5968608" y="1628800"/>
            <a:ext cx="5338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59932" y="1627935"/>
            <a:ext cx="504056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950135" y="1637535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ч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59559" y="1627935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я</a:t>
            </a:r>
            <a:endParaRPr lang="ru-RU" sz="3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463988" y="2132856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</a:t>
            </a:r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471338" y="2132856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з</a:t>
            </a:r>
            <a:endParaRPr lang="ru-RU" sz="3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942953" y="2141591"/>
            <a:ext cx="504056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472100" y="1629504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972893" y="2131991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у</a:t>
            </a:r>
            <a:endParaRPr lang="ru-RU" sz="36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009650" y="2130211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г</a:t>
            </a:r>
            <a:endParaRPr lang="ru-RU" sz="3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950135" y="2124095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453934" y="2634267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ю</a:t>
            </a:r>
            <a:endParaRPr lang="ru-RU" sz="3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474136" y="2132856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р</a:t>
            </a:r>
            <a:endParaRPr lang="ru-RU" sz="3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471236" y="2660746"/>
            <a:ext cx="541993" cy="4775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951579" y="2660747"/>
            <a:ext cx="504056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463125" y="2641807"/>
            <a:ext cx="504056" cy="4866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959069" y="2624398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б</a:t>
            </a:r>
            <a:endParaRPr lang="ru-RU" sz="36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949878" y="3653568"/>
            <a:ext cx="504056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д</a:t>
            </a:r>
            <a:endParaRPr lang="ru-RU" sz="3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463125" y="2123227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976155" y="2644760"/>
            <a:ext cx="495081" cy="483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ч</a:t>
            </a:r>
            <a:endParaRPr lang="ru-RU" sz="36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947591" y="3632510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</a:t>
            </a:r>
            <a:endParaRPr lang="ru-RU" sz="36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959932" y="3128454"/>
            <a:ext cx="504056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441296" y="3653568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463988" y="4136566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438897" y="4136566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4463988" y="3651524"/>
            <a:ext cx="539431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2955703" y="3632510"/>
            <a:ext cx="49608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ш</a:t>
            </a:r>
            <a:endParaRPr lang="ru-RU" sz="36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473908" y="3138323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н</a:t>
            </a:r>
            <a:endParaRPr lang="ru-RU" sz="36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978192" y="3138324"/>
            <a:ext cx="525134" cy="5022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451788" y="3136862"/>
            <a:ext cx="49116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</a:t>
            </a:r>
            <a:endParaRPr lang="ru-RU" sz="36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1007982" y="4134071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4959070" y="3651524"/>
            <a:ext cx="49058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471301" y="3632510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2937240" y="4136566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н</a:t>
            </a:r>
            <a:endParaRPr lang="ru-RU" sz="36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953904" y="4135410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1477721" y="4134071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474136" y="4134071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щ</a:t>
            </a:r>
            <a:endParaRPr lang="ru-RU" sz="36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6990552" y="2660747"/>
            <a:ext cx="504056" cy="467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3971438" y="4638127"/>
            <a:ext cx="504056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ы</a:t>
            </a:r>
            <a:endParaRPr lang="ru-RU" sz="36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503926" y="4134071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</a:t>
            </a:r>
            <a:endParaRPr lang="ru-RU" sz="36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438897" y="4640622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б</a:t>
            </a:r>
            <a:endParaRPr lang="ru-RU" sz="3600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4463988" y="4638127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ч</a:t>
            </a:r>
            <a:endParaRPr lang="ru-RU" sz="3600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4983506" y="4640622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5494155" y="4638127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8222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402" y="0"/>
            <a:ext cx="920740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620688"/>
            <a:ext cx="756084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итогов. Рефлексия.</a:t>
            </a:r>
          </a:p>
          <a:p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поэтессой познакомились?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-Что нового для себя  узнали?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задание  было трудно выполнять?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Какое задание больше всего понравилось?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78866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641" y="0"/>
            <a:ext cx="920740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1196752"/>
            <a:ext cx="784887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</a:t>
            </a:r>
          </a:p>
          <a:p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 внимание!</a:t>
            </a:r>
            <a:endParaRPr lang="ru-RU" sz="8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597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402" y="0"/>
            <a:ext cx="920740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15616" y="1375020"/>
            <a:ext cx="8388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Идёт бычок, качается, вздыхает на ходу..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37790" y="2185835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/>
                <a:ea typeface="Calibri"/>
              </a:rPr>
              <a:t>Уронили мишку на пол… 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187624" y="2852936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11560" y="2852936"/>
            <a:ext cx="6408712" cy="61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Спать пора! Уснул бычок..</a:t>
            </a:r>
            <a:endParaRPr lang="ru-RU" sz="3200" dirty="0">
              <a:ea typeface="Calibri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3717032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/>
                <a:ea typeface="Calibri"/>
              </a:rPr>
              <a:t>     У </a:t>
            </a:r>
            <a:r>
              <a:rPr lang="ru-RU" sz="3200" dirty="0">
                <a:latin typeface="Times New Roman"/>
                <a:ea typeface="Calibri"/>
              </a:rPr>
              <a:t>меня живёт козлёнок….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1187624" y="4437112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аня громко плачет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02056" y="5229200"/>
            <a:ext cx="5472608" cy="61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Нет, напрасно мы решили…</a:t>
            </a:r>
            <a:endParaRPr lang="ru-RU" sz="3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2116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42" y="0"/>
            <a:ext cx="920740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1" y="1916832"/>
            <a:ext cx="72072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творчеством ………., учиться выразительно читать ……..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4029" y="836712"/>
            <a:ext cx="7194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« Стихи </a:t>
            </a:r>
            <a:r>
              <a:rPr lang="ru-RU" sz="36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А.Барто</a:t>
            </a: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3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402" y="0"/>
            <a:ext cx="920740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https://ds05.infourok.ru/uploads/ex/1259/0001c008-7c5e69fe/hello_html_m36f831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432048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040" y="980728"/>
            <a:ext cx="345638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Агния Львовна  </a:t>
            </a:r>
            <a:r>
              <a:rPr lang="ru-RU" sz="4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endParaRPr lang="ru-RU" sz="4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1906-1981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136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402" y="0"/>
            <a:ext cx="920740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9984" y="989112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074" name="Picture 2" descr="https://2.bp.blogspot.com/-vT-rJA9iZ7w/VsXLL67OPmI/AAAAAAAABOc/_u3GGFaj_xw/s1600/001_%25D0%25B1%25D0%25B0%25D1%2580%25D1%2582%25D0%25BE%2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67" y="692696"/>
            <a:ext cx="4198895" cy="5196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860032" y="1173778"/>
            <a:ext cx="35283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Агния Львовна </a:t>
            </a:r>
            <a:r>
              <a:rPr lang="ru-RU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мечтала стать балериной, но желание дарить детям радость преодолело мечту. </a:t>
            </a:r>
          </a:p>
        </p:txBody>
      </p:sp>
    </p:spTree>
    <p:extLst>
      <p:ext uri="{BB962C8B-B14F-4D97-AF65-F5344CB8AC3E}">
        <p14:creationId xmlns:p14="http://schemas.microsoft.com/office/powerpoint/2010/main" val="246645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402" y="0"/>
            <a:ext cx="920740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63888" y="566678"/>
            <a:ext cx="454185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Агния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пережила войну, выезжала на фронт- выступала перед бойцами, писала для газет. Конец войны связан с горем в семье Агнии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мае 1945 года погиб её сын. 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Агния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не перестала писать стихи для детей и о детях. Она сделала очень много для чужих детей. Стала вести на радио передачу «Найти человека», где потерянные во время войны дети рассказывали о себе, о том, что они помнят. За 9 лет программа соединила 927 семей.</a:t>
            </a:r>
          </a:p>
        </p:txBody>
      </p:sp>
      <p:pic>
        <p:nvPicPr>
          <p:cNvPr id="2050" name="Picture 2" descr="https://cdn1.ozone.ru/multimedia/10144621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66678"/>
            <a:ext cx="2088232" cy="286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tdabris.ru/upload/iblock/240/240903ff3e6d2993c48d5e7621e7205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3573016"/>
            <a:ext cx="2232248" cy="291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12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24" y="10758"/>
            <a:ext cx="9207402" cy="6872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5778" y="443934"/>
            <a:ext cx="69725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Книги А.Л. </a:t>
            </a:r>
            <a:r>
              <a:rPr lang="ru-RU" sz="40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img.yakaboo.ua/media/catalog/product/cache/1/image/234c7c011ba026e66d29567e1be1d1f7/c/o/cover1_356_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78" y="1264082"/>
            <a:ext cx="2075982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284984"/>
            <a:ext cx="2376264" cy="3221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https://main-cdn.goods.ru/big1/hlr-system/1604112/100023267546b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244" y="441163"/>
            <a:ext cx="1872208" cy="259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https://static.my-shop.ru/product/3/66/6510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386" y="1264081"/>
            <a:ext cx="1844598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https://pbs.twimg.com/media/C411SUaWQAEL9Ff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60702"/>
            <a:ext cx="1773855" cy="262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ttps://static.my-shop.ru/product/3/122/121631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92696"/>
            <a:ext cx="2002317" cy="30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http://900igr.net/up/datai/131997/0012-022-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690" y="4062680"/>
            <a:ext cx="2007830" cy="2448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85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584" y="-18068"/>
            <a:ext cx="9207402" cy="6872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404664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«Помощница»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стр.104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412776"/>
            <a:ext cx="7488832" cy="4716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Утром брату помогала (он с утра конфеты ел)</a:t>
            </a:r>
          </a:p>
          <a:p>
            <a:pPr>
              <a:spcAft>
                <a:spcPts val="75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Обещала вымыть ложки</a:t>
            </a:r>
            <a:endParaRPr lang="ru-RU" sz="3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Пролила столярный клей</a:t>
            </a:r>
            <a:endParaRPr lang="ru-RU" sz="3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Отворила двери кошке</a:t>
            </a:r>
            <a:endParaRPr lang="ru-RU" sz="3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Помогла мяукать ей</a:t>
            </a:r>
            <a:endParaRPr lang="ru-RU" sz="3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Таня ела, чай пила</a:t>
            </a:r>
            <a:endParaRPr lang="ru-RU" sz="3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Села, с мамой посидела</a:t>
            </a:r>
            <a:endParaRPr lang="ru-RU" sz="3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780928"/>
            <a:ext cx="3543083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860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402" y="0"/>
            <a:ext cx="920740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836712"/>
            <a:ext cx="79928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651" y="1846955"/>
            <a:ext cx="655272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устали чуточку,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Отдохнём минуточку.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Поворот, наклон, прыжок,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Улыбнись скорей дружок.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Ещё попрыгай: раз, два, три!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соседа посмотри,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Руки вверх и тут же вниз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 парту вновь садись.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43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385</Words>
  <Application>Microsoft Office PowerPoint</Application>
  <PresentationFormat>Экран (4:3)</PresentationFormat>
  <Paragraphs>102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36</cp:revision>
  <dcterms:created xsi:type="dcterms:W3CDTF">2021-02-11T12:03:44Z</dcterms:created>
  <dcterms:modified xsi:type="dcterms:W3CDTF">2021-02-12T10:00:25Z</dcterms:modified>
</cp:coreProperties>
</file>