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3" r:id="rId6"/>
    <p:sldId id="264" r:id="rId7"/>
    <p:sldId id="261" r:id="rId8"/>
    <p:sldId id="262" r:id="rId9"/>
    <p:sldId id="25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755576" y="764704"/>
            <a:ext cx="7704856" cy="40324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latin typeface="+mj-lt"/>
                <a:ea typeface="+mj-ea"/>
                <a:cs typeface="+mj-cs"/>
              </a:rPr>
              <a:t>Использование технологий развития критического мышления через чтение и письмо («чтение с остановками» и «</a:t>
            </a:r>
            <a:r>
              <a:rPr lang="ru-RU" sz="4000" b="1" dirty="0" err="1" smtClean="0">
                <a:latin typeface="+mj-lt"/>
                <a:ea typeface="+mj-ea"/>
                <a:cs typeface="+mj-cs"/>
              </a:rPr>
              <a:t>синквейн</a:t>
            </a:r>
            <a:r>
              <a:rPr lang="ru-RU" sz="4000" b="1" dirty="0" smtClean="0">
                <a:latin typeface="+mj-lt"/>
                <a:ea typeface="+mj-ea"/>
                <a:cs typeface="+mj-cs"/>
              </a:rPr>
              <a:t>») на уроках литературы</a:t>
            </a:r>
            <a:endParaRPr lang="ru-RU" sz="4000" b="1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i="1" dirty="0" smtClean="0"/>
              <a:t> Татьяна Александровна Семенова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endParaRPr lang="ru-RU" dirty="0"/>
          </a:p>
        </p:txBody>
      </p:sp>
      <p:pic>
        <p:nvPicPr>
          <p:cNvPr id="7" name="Содержимое 6" descr="Татьяна Семёнова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1772816"/>
            <a:ext cx="2664296" cy="3600400"/>
          </a:xfrm>
          <a:ln w="25400">
            <a:solidFill>
              <a:schemeClr val="accent2">
                <a:lumMod val="75000"/>
              </a:schemeClr>
            </a:solidFill>
          </a:ln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4008" y="1600200"/>
            <a:ext cx="4248472" cy="4525963"/>
          </a:xfrm>
        </p:spPr>
        <p:txBody>
          <a:bodyPr/>
          <a:lstStyle/>
          <a:p>
            <a:pPr>
              <a:lnSpc>
                <a:spcPct val="200000"/>
              </a:lnSpc>
              <a:buNone/>
            </a:pPr>
            <a:r>
              <a:rPr lang="ru-RU" b="1" i="1" dirty="0" smtClean="0"/>
              <a:t>психолог,</a:t>
            </a:r>
          </a:p>
          <a:p>
            <a:pPr>
              <a:lnSpc>
                <a:spcPct val="200000"/>
              </a:lnSpc>
              <a:buNone/>
            </a:pPr>
            <a:r>
              <a:rPr lang="ru-RU" b="1" i="1" dirty="0" smtClean="0"/>
              <a:t>психотерапевт,</a:t>
            </a:r>
          </a:p>
          <a:p>
            <a:pPr>
              <a:lnSpc>
                <a:spcPct val="200000"/>
              </a:lnSpc>
              <a:buNone/>
            </a:pPr>
            <a:r>
              <a:rPr lang="ru-RU" b="1" i="1" dirty="0" err="1" smtClean="0"/>
              <a:t>психотравматолог</a:t>
            </a:r>
            <a:endParaRPr lang="ru-RU" b="1" i="1" dirty="0" smtClean="0"/>
          </a:p>
          <a:p>
            <a:endParaRPr lang="ru-RU" b="1" i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Сказка про жабу</a:t>
            </a:r>
            <a:endParaRPr lang="ru-RU" b="1" dirty="0"/>
          </a:p>
        </p:txBody>
      </p:sp>
      <p:pic>
        <p:nvPicPr>
          <p:cNvPr id="5" name="Содержимое 4" descr="Жаба и девочка.jpe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195737" y="1268760"/>
            <a:ext cx="4824536" cy="504056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Сказка про жабу</a:t>
            </a:r>
            <a:endParaRPr lang="ru-RU" dirty="0"/>
          </a:p>
        </p:txBody>
      </p:sp>
      <p:pic>
        <p:nvPicPr>
          <p:cNvPr id="1027" name="Picture 3" descr="C:\Users\Irina\Desktop\image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412776"/>
            <a:ext cx="3528392" cy="4752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12974"/>
          </a:xfrm>
        </p:spPr>
        <p:txBody>
          <a:bodyPr/>
          <a:lstStyle/>
          <a:p>
            <a:r>
              <a:rPr lang="ru-RU" b="1" dirty="0" smtClean="0"/>
              <a:t>Сказка про жабу</a:t>
            </a:r>
            <a:endParaRPr lang="ru-RU" dirty="0"/>
          </a:p>
        </p:txBody>
      </p:sp>
      <p:pic>
        <p:nvPicPr>
          <p:cNvPr id="7" name="Picture 2" descr="C:\Users\Irina\Desktop\imag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0379" y="1600200"/>
            <a:ext cx="3363242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Сказка про жабу</a:t>
            </a:r>
            <a:endParaRPr lang="ru-RU" dirty="0"/>
          </a:p>
        </p:txBody>
      </p:sp>
      <p:pic>
        <p:nvPicPr>
          <p:cNvPr id="2050" name="Picture 2" descr="C:\Users\Irina\Desktop\image 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556792"/>
            <a:ext cx="3288620" cy="45979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синквейн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548680"/>
            <a:ext cx="8064896" cy="576064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106688" cy="4525963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ru-RU" b="1" dirty="0" smtClean="0"/>
              <a:t>Напишите </a:t>
            </a:r>
            <a:r>
              <a:rPr lang="ru-RU" b="1" dirty="0" err="1" smtClean="0"/>
              <a:t>синквейн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851920" y="1600200"/>
            <a:ext cx="4834880" cy="4525963"/>
          </a:xfrm>
        </p:spPr>
        <p:txBody>
          <a:bodyPr/>
          <a:lstStyle/>
          <a:p>
            <a:pPr>
              <a:buNone/>
            </a:pPr>
            <a:r>
              <a:rPr lang="ru-RU" i="1" dirty="0" smtClean="0"/>
              <a:t>Темы: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/>
              <a:t>Любовь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/>
              <a:t>Семья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/>
              <a:t>Цель </a:t>
            </a:r>
            <a:r>
              <a:rPr lang="ru-RU" b="1" smtClean="0"/>
              <a:t>в </a:t>
            </a:r>
            <a:r>
              <a:rPr lang="ru-RU" b="1" smtClean="0"/>
              <a:t>жизни</a:t>
            </a:r>
          </a:p>
          <a:p>
            <a:pPr>
              <a:buFont typeface="Wingdings" pitchFamily="2" charset="2"/>
              <a:buChar char="v"/>
            </a:pPr>
            <a:endParaRPr lang="ru-RU" b="1" dirty="0" smtClean="0"/>
          </a:p>
          <a:p>
            <a:pPr>
              <a:buFont typeface="Wingdings" pitchFamily="2" charset="2"/>
              <a:buChar char="v"/>
            </a:pPr>
            <a:endParaRPr lang="ru-RU" b="1" dirty="0" smtClean="0"/>
          </a:p>
          <a:p>
            <a:pPr>
              <a:buFont typeface="Wingdings" pitchFamily="2" charset="2"/>
              <a:buChar char="v"/>
            </a:pPr>
            <a:endParaRPr lang="ru-RU" b="1" dirty="0" smtClean="0"/>
          </a:p>
          <a:p>
            <a:pPr>
              <a:buFont typeface="Wingdings" pitchFamily="2" charset="2"/>
              <a:buChar char="v"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59632" y="2690336"/>
            <a:ext cx="66247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А сказка о тех людях, которые не слышат голоса разума.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FAC08F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61</Words>
  <Application>Microsoft Office PowerPoint</Application>
  <PresentationFormat>Экран (4:3)</PresentationFormat>
  <Paragraphs>19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   Татьяна Александровна Семенова   </vt:lpstr>
      <vt:lpstr>Сказка про жабу</vt:lpstr>
      <vt:lpstr>Сказка про жабу</vt:lpstr>
      <vt:lpstr>Сказка про жабу</vt:lpstr>
      <vt:lpstr>Сказка про жабу</vt:lpstr>
      <vt:lpstr>Слайд 7</vt:lpstr>
      <vt:lpstr>Домашнее задание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Irina</cp:lastModifiedBy>
  <cp:revision>21</cp:revision>
  <dcterms:created xsi:type="dcterms:W3CDTF">2013-08-20T22:02:58Z</dcterms:created>
  <dcterms:modified xsi:type="dcterms:W3CDTF">2018-12-17T15:06:56Z</dcterms:modified>
</cp:coreProperties>
</file>