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5" r:id="rId2"/>
    <p:sldId id="270" r:id="rId3"/>
    <p:sldId id="257" r:id="rId4"/>
    <p:sldId id="272" r:id="rId5"/>
    <p:sldId id="259" r:id="rId6"/>
    <p:sldId id="258" r:id="rId7"/>
    <p:sldId id="260" r:id="rId8"/>
    <p:sldId id="261" r:id="rId9"/>
    <p:sldId id="265" r:id="rId10"/>
    <p:sldId id="266" r:id="rId11"/>
    <p:sldId id="269" r:id="rId12"/>
    <p:sldId id="271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86" autoAdjust="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E124B-45C4-4F3E-9AAA-C5BCB4397971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DCF9C-C18A-4EFA-BDD8-7A3149AF5F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88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CF9C-C18A-4EFA-BDD8-7A3149AF5F2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0CEB-95E8-43B7-9861-CBF5F611F4A6}" type="datetimeFigureOut">
              <a:rPr lang="ru-RU" smtClean="0"/>
              <a:pPr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23FFC-A3C1-4262-956A-0C1065C92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97;&#1077;&#1075;&#1086;&#1083;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97;&#1091;&#1088;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turparkfotos.de/system/galleryimages/97385/large/erlenzeisig-auf-ast-1.jpg?1331046022" TargetMode="External"/><Relationship Id="rId13" Type="http://schemas.openxmlformats.org/officeDocument/2006/relationships/hyperlink" Target="http://mp3-cc.com/m/665255-penie-ptic/46130351-chechetka-obyknovennaya/" TargetMode="External"/><Relationship Id="rId3" Type="http://schemas.openxmlformats.org/officeDocument/2006/relationships/hyperlink" Target="https://www.google.com/url?sa=i&amp;rct=j&amp;q=&amp;esrc=s&amp;source=images&amp;cd=&amp;cad=rja&amp;uact=8&amp;ved=2ahUKEwii8NiP7trbAhWBiSwKHYC3A4sQjRx6BAgBEAU&amp;url=https://www.youtube.com/watch?v=iVyYtMxM4YY&amp;psig=AOvVaw0pfYOp4Xt6uMiYGpwLNclz&amp;ust=1529330253376096" TargetMode="External"/><Relationship Id="rId7" Type="http://schemas.openxmlformats.org/officeDocument/2006/relationships/hyperlink" Target="http://www.8lap.ru/upload/resize_cache/iblock/39b/341_341_2/39b22ef7fef4002a3288212a41cd06ff.jpg" TargetMode="External"/><Relationship Id="rId12" Type="http://schemas.openxmlformats.org/officeDocument/2006/relationships/hyperlink" Target="https://muzofond.org/search/%D0%BF%D0%BE%D0%BF%D0%BE%D0%BB%D0%B7%D0%B5%D0%BD%D1%8C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adies.by/images/cms/data/Stihi/60_0.jpg" TargetMode="External"/><Relationship Id="rId11" Type="http://schemas.openxmlformats.org/officeDocument/2006/relationships/hyperlink" Target="http://trk7.ru.opt-images.1c-bitrix-cdn.ru/upload/iblock/3dc/3dcc040583a7ad48f65e128def4254c6.jpg?1528033788124522" TargetMode="External"/><Relationship Id="rId5" Type="http://schemas.openxmlformats.org/officeDocument/2006/relationships/hyperlink" Target="https://upload.wikimedia.org/wikipedia/commons/thumb/c/cb/Acanthis_flammea,_Kotka,_Finland_3.jpg/1200px-Acanthis_flammea,_Kotka,_Finland_3.jpg" TargetMode="External"/><Relationship Id="rId15" Type="http://schemas.openxmlformats.org/officeDocument/2006/relationships/hyperlink" Target="https://wallscloud.net/uploads/cache/3331878198/%D0%97%D0%B8%D0%BC%D0%B0,_%D1%91%D0%BB%D0%BA%D0%B8,_%D1%83%D1%82%D1%80%D0%BE,_%D1%81%D0%BD%D0%B5%D0%B3,_%D0%BB%D0%B5%D1%81-1024x576-MM-90.jpg" TargetMode="External"/><Relationship Id="rId10" Type="http://schemas.openxmlformats.org/officeDocument/2006/relationships/hyperlink" Target="http://vospitatel.com.ua/images/s/shegol.jpg" TargetMode="External"/><Relationship Id="rId4" Type="http://schemas.openxmlformats.org/officeDocument/2006/relationships/hyperlink" Target="http://pravda-chto.ru/wp-content/uploads/sinitsa-foto-ptitsa_009.jpg" TargetMode="External"/><Relationship Id="rId9" Type="http://schemas.openxmlformats.org/officeDocument/2006/relationships/hyperlink" Target="http://dokladiki.ru/sites/default/files/field/image/klyost.jpg" TargetMode="External"/><Relationship Id="rId14" Type="http://schemas.openxmlformats.org/officeDocument/2006/relationships/hyperlink" Target="http://noisefx.ru/skachat-zvuk-dyatla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jpeg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0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87;&#1086;&#1087;&#1086;&#1083;&#1079;&#1077;&#1085;&#1100;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73;&#1086;&#1083;&#1100;&#1096;&#1072;&#1103;-&#1089;&#1080;&#1085;&#1080;&#1094;&#1072;.mp3" TargetMode="Externa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63;&#1077;&#1095;&#1105;&#1090;&#1082;&#1072;%20&#1086;&#1073;&#1099;&#1082;&#1085;&#1086;&#1074;&#1077;&#1085;&#1085;&#1072;&#1103;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89;&#1085;&#1077;&#1075;&#1080;&#1088;&#1100;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76;&#1103;&#1090;&#1077;&#1083;.mp3" TargetMode="Externa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95;&#1080;&#1078;.mp3" TargetMode="Externa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77;&#1074;&#1077;&#1088;&#1085;&#1099;&#1077;%20&#1075;&#1086;&#1089;&#1090;&#1080;\&#1082;&#1083;&#1105;&#1089;&#1090;-&#1077;&#1083;&#1086;&#1074;&#1080;&#1082;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птицы в зимнем лесу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07" y="5806"/>
            <a:ext cx="9283219" cy="68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75772" y="4293096"/>
            <a:ext cx="4824536" cy="14116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Северные гости</a:t>
            </a:r>
            <a:endParaRPr lang="ru-RU" sz="6600" b="1" cap="none" spc="300" dirty="0">
              <a:ln w="11430" cmpd="sng">
                <a:solidFill>
                  <a:srgbClr val="0000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29186" y="648866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13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щегол"/>
          <p:cNvSpPr>
            <a:spLocks noChangeAspect="1" noChangeArrowheads="1"/>
          </p:cNvSpPr>
          <p:nvPr/>
        </p:nvSpPr>
        <p:spPr bwMode="auto">
          <a:xfrm>
            <a:off x="155575" y="-1905000"/>
            <a:ext cx="51435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Картинки по запросу щего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410" cy="689754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Щегол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щего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32959" y="2962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щур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86" y="-17894"/>
            <a:ext cx="9156086" cy="687589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596" y="21429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Щур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" name="Стрелка влево 3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щу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6309320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70312" y="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птицы в зимнем лесу фото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07" y="5806"/>
            <a:ext cx="9283219" cy="68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018" y="942511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https://www.google.com/url?sa=i&amp;rct=j&amp;q=&amp;esrc=s&amp;source=images&amp;cd=&amp;</a:t>
            </a:r>
            <a:r>
              <a:rPr lang="en-US" sz="1600" dirty="0" smtClean="0">
                <a:hlinkClick r:id="rId3"/>
              </a:rPr>
              <a:t>cad=rja&amp;uact=8&amp;ved=2ahUKEwii8NiP7trbAhWBiSwKHYC3A4sQjRx6BAgBEAU&amp;url=https%3A%2F%2Fwww.youtube.com%2Fwatch%3Fv%3DiVyYtMxM4YY&amp;psig=AOvVaw0pfYOp4Xt6uMiYGpwLNclz&amp;ust=1529330253376096</a:t>
            </a:r>
            <a:endParaRPr lang="ru-RU" sz="1600" dirty="0" smtClean="0"/>
          </a:p>
          <a:p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pravda-chto.ru/wp-content/uploads/sinitsa-foto-ptitsa_009.jpg</a:t>
            </a:r>
            <a:endParaRPr lang="ru-RU" sz="1600" dirty="0"/>
          </a:p>
          <a:p>
            <a:r>
              <a:rPr lang="en-US" sz="1600" dirty="0" smtClean="0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</a:t>
            </a:r>
            <a:r>
              <a:rPr lang="en-US" sz="1600" dirty="0" smtClean="0">
                <a:hlinkClick r:id="rId5"/>
              </a:rPr>
              <a:t>upload.wikimedia.org/wikipedia/commons/thumb/c/cb/Acanthis_flammea%2C_Kotka%2C_Finland_3.jpg/1200px-Acanthis_flammea%2C_Kotka%2C_Finland_3.jpg</a:t>
            </a:r>
            <a:endParaRPr lang="ru-RU" sz="1600" dirty="0" smtClean="0"/>
          </a:p>
          <a:p>
            <a:r>
              <a:rPr lang="en-US" sz="1600" dirty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ladies.by/images/cms/data/Stihi/60_0.jpg</a:t>
            </a:r>
            <a:endParaRPr lang="ru-RU" sz="1600" dirty="0" smtClean="0"/>
          </a:p>
          <a:p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www.8lap.ru/upload/resize_cache/iblock/39b/341_341_2/39b22ef7fef4002a3288212a41cd06ff.jpg</a:t>
            </a:r>
            <a:endParaRPr lang="ru-RU" sz="1600" dirty="0" smtClean="0"/>
          </a:p>
          <a:p>
            <a:r>
              <a:rPr lang="en-US" sz="1600" dirty="0">
                <a:hlinkClick r:id="rId8"/>
              </a:rPr>
              <a:t>https://</a:t>
            </a:r>
            <a:r>
              <a:rPr lang="en-US" sz="1600" dirty="0" smtClean="0">
                <a:hlinkClick r:id="rId8"/>
              </a:rPr>
              <a:t>www.naturparkfotos.de/system/galleryimages/97385/large/erlenzeisig-auf-ast-1.jpg?1331046022</a:t>
            </a:r>
            <a:endParaRPr lang="ru-RU" sz="1600" dirty="0" smtClean="0"/>
          </a:p>
          <a:p>
            <a:r>
              <a:rPr lang="en-US" sz="1600" dirty="0">
                <a:hlinkClick r:id="rId9"/>
              </a:rPr>
              <a:t>http://</a:t>
            </a:r>
            <a:r>
              <a:rPr lang="en-US" sz="1600" dirty="0" smtClean="0">
                <a:hlinkClick r:id="rId9"/>
              </a:rPr>
              <a:t>dokladiki.ru/sites/default/files/field/image/klyost.jpg</a:t>
            </a:r>
            <a:endParaRPr lang="ru-RU" sz="1600" dirty="0" smtClean="0"/>
          </a:p>
          <a:p>
            <a:r>
              <a:rPr lang="en-US" sz="1600" dirty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vospitatel.com.ua/images/s/shegol.jpg</a:t>
            </a:r>
            <a:endParaRPr lang="ru-RU" sz="1600" dirty="0" smtClean="0"/>
          </a:p>
          <a:p>
            <a:r>
              <a:rPr lang="en-US" sz="1600" dirty="0">
                <a:hlinkClick r:id="rId11"/>
              </a:rPr>
              <a:t>http://</a:t>
            </a:r>
            <a:r>
              <a:rPr lang="en-US" sz="1600" dirty="0" smtClean="0">
                <a:hlinkClick r:id="rId11"/>
              </a:rPr>
              <a:t>trk7.ru.opt-images.1c-bitrix-cdn.ru/upload/iblock/3dc/3dcc040583a7ad48f65e128def4254c6.jpg?1528033788124522</a:t>
            </a:r>
            <a:endParaRPr lang="ru-RU" sz="1600" dirty="0" smtClean="0"/>
          </a:p>
          <a:p>
            <a:r>
              <a:rPr lang="en-US" sz="1600" dirty="0">
                <a:hlinkClick r:id="rId12"/>
              </a:rPr>
              <a:t>https://muzofond.org/search/%</a:t>
            </a:r>
            <a:r>
              <a:rPr lang="en-US" sz="1600" dirty="0" smtClean="0">
                <a:hlinkClick r:id="rId12"/>
              </a:rPr>
              <a:t>D0%BF%D0%BE%D0%BF%D0%BE%D0%BB%D0%B7%D0%B5%D0%BD%D1%8C</a:t>
            </a:r>
            <a:endParaRPr lang="ru-RU" sz="1600" dirty="0" smtClean="0"/>
          </a:p>
          <a:p>
            <a:r>
              <a:rPr lang="en-US" sz="1600" dirty="0">
                <a:hlinkClick r:id="rId13"/>
              </a:rPr>
              <a:t>http://mp3-cc.com/m/665255-penie-ptic/46130351-chechetka-obyknovennaya</a:t>
            </a:r>
            <a:r>
              <a:rPr lang="en-US" sz="1600" dirty="0" smtClean="0">
                <a:hlinkClick r:id="rId13"/>
              </a:rPr>
              <a:t>/</a:t>
            </a:r>
            <a:endParaRPr lang="ru-RU" sz="1600" dirty="0" smtClean="0"/>
          </a:p>
          <a:p>
            <a:r>
              <a:rPr lang="en-US" sz="1600" dirty="0">
                <a:hlinkClick r:id="rId14"/>
              </a:rPr>
              <a:t>http://</a:t>
            </a:r>
            <a:r>
              <a:rPr lang="en-US" sz="1600" dirty="0" smtClean="0">
                <a:hlinkClick r:id="rId14"/>
              </a:rPr>
              <a:t>noisefx.ru/skachat-zvuk-dyatla.html</a:t>
            </a:r>
            <a:endParaRPr lang="ru-RU" sz="1600" dirty="0" smtClean="0"/>
          </a:p>
          <a:p>
            <a:r>
              <a:rPr lang="en-US" sz="1600" dirty="0">
                <a:hlinkClick r:id="rId15"/>
              </a:rPr>
              <a:t>https://wallscloud.net/uploads/cache/3331878198/%D0%97%D0%B8%D0%BC%D0%B0,_%D1%91%D0%BB%D0%BA%D0%B8,_%D1%83%D1%82%D1%80%D0%BE,_%D1%81%D0%BD%D0%B5%D0%B3,_%</a:t>
            </a:r>
            <a:r>
              <a:rPr lang="en-US" sz="1600" dirty="0" smtClean="0">
                <a:hlinkClick r:id="rId15"/>
              </a:rPr>
              <a:t>D0%BB%D0%B5%D1%81-1024x576-MM-90.jpg</a:t>
            </a:r>
            <a:endParaRPr lang="ru-RU" sz="1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88640"/>
            <a:ext cx="7704856" cy="72327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Используемые материалы</a:t>
            </a:r>
            <a:endParaRPr lang="ru-RU" sz="4400" b="1" cap="none" spc="300" dirty="0">
              <a:ln w="11430" cmpd="sng">
                <a:solidFill>
                  <a:srgbClr val="0000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17013" y="648866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59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птицы в зимнем лесу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07" y="5806"/>
            <a:ext cx="9283219" cy="68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4077072"/>
            <a:ext cx="70009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Работу выполнила</a:t>
            </a:r>
          </a:p>
          <a:p>
            <a:pPr algn="ctr"/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НОШ № 7</a:t>
            </a:r>
          </a:p>
          <a:p>
            <a:pPr algn="ctr"/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Грязи Липецкой обл.</a:t>
            </a:r>
          </a:p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Смыслова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Елена Валерьевна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08039" y="648866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41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Картинки по запросу птицы в зимнем лесу фото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07" y="5806"/>
            <a:ext cx="9283219" cy="68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446" y="1052736"/>
            <a:ext cx="9135834" cy="5293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Улетели птичьи стаи,  лес в сугробах до ветвей. 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Вот тогда мы и дождались наших северных гостей.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Кто там ловко и упорно лазит острым клювом вниз?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Это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4" action="ppaction://hlinksldjump"/>
              </a:rPr>
              <a:t>поползень</a:t>
            </a:r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 проворный перед стайкою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5" action="ppaction://hlinksldjump"/>
              </a:rPr>
              <a:t>синиц</a:t>
            </a:r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.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У опушки в старых елках от зари и до зари 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Разговор ведут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6" action="ppaction://hlinksldjump"/>
              </a:rPr>
              <a:t>чечетки</a:t>
            </a:r>
            <a:r>
              <a:rPr lang="ru-RU" sz="2600" i="1" dirty="0" smtClean="0">
                <a:solidFill>
                  <a:srgbClr val="0000FF"/>
                </a:solidFill>
                <a:latin typeface="Georgia" pitchFamily="18" charset="0"/>
              </a:rPr>
              <a:t>, </a:t>
            </a:r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громко вторят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7" action="ppaction://hlinksldjump"/>
              </a:rPr>
              <a:t>снегири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</a:rPr>
              <a:t>.</a:t>
            </a:r>
            <a:endParaRPr lang="ru-RU" sz="2600" dirty="0" smtClean="0">
              <a:solidFill>
                <a:srgbClr val="0000FF"/>
              </a:solidFill>
              <a:latin typeface="Georgia" pitchFamily="18" charset="0"/>
            </a:endParaRP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Пестрый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8" action="ppaction://hlinksldjump"/>
              </a:rPr>
              <a:t>дятел</a:t>
            </a:r>
            <a:r>
              <a:rPr lang="ru-RU" sz="2600" i="1" dirty="0" smtClean="0">
                <a:solidFill>
                  <a:srgbClr val="0000FF"/>
                </a:solidFill>
                <a:latin typeface="Georgia" pitchFamily="18" charset="0"/>
              </a:rPr>
              <a:t> </a:t>
            </a:r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крикнет громко, разогнав лесную тишь,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А на вырубках, на липах, отзовется бойкий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9" action="ppaction://hlinksldjump"/>
              </a:rPr>
              <a:t>чиж.</a:t>
            </a:r>
            <a:endParaRPr lang="ru-RU" sz="2600" dirty="0" smtClean="0">
              <a:solidFill>
                <a:srgbClr val="0000FF"/>
              </a:solidFill>
              <a:latin typeface="Georgia" pitchFamily="18" charset="0"/>
            </a:endParaRP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Я б могла еще так много про лесных сказать певцов. 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Как средь стужи и морозов вывел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10" action="ppaction://hlinksldjump"/>
              </a:rPr>
              <a:t>клёст</a:t>
            </a:r>
            <a:r>
              <a:rPr lang="ru-RU" sz="2600" i="1" dirty="0" smtClean="0">
                <a:solidFill>
                  <a:srgbClr val="0000FF"/>
                </a:solidFill>
                <a:latin typeface="Georgia" pitchFamily="18" charset="0"/>
              </a:rPr>
              <a:t> </a:t>
            </a:r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своих птенцов.</a:t>
            </a: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Как с утра и до заката на репьях гостят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11" action="ppaction://hlinksldjump"/>
              </a:rPr>
              <a:t>щеглы</a:t>
            </a:r>
            <a:r>
              <a:rPr lang="ru-RU" sz="2600" i="1" dirty="0" smtClean="0">
                <a:solidFill>
                  <a:srgbClr val="0000FF"/>
                </a:solidFill>
                <a:latin typeface="Georgia" pitchFamily="18" charset="0"/>
              </a:rPr>
              <a:t>, </a:t>
            </a:r>
            <a:endParaRPr lang="ru-RU" sz="2600" dirty="0" smtClean="0">
              <a:solidFill>
                <a:srgbClr val="0000FF"/>
              </a:solidFill>
              <a:latin typeface="Georgia" pitchFamily="18" charset="0"/>
            </a:endParaRPr>
          </a:p>
          <a:p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И торопятся куда-то ярко-красные </a:t>
            </a:r>
            <a:r>
              <a:rPr lang="ru-RU" sz="2600" b="1" i="1" dirty="0" smtClean="0">
                <a:solidFill>
                  <a:srgbClr val="0000FF"/>
                </a:solidFill>
                <a:latin typeface="Georgia" pitchFamily="18" charset="0"/>
                <a:hlinkClick r:id="rId12" action="ppaction://hlinksldjump"/>
              </a:rPr>
              <a:t>щуры</a:t>
            </a:r>
            <a:r>
              <a:rPr lang="ru-RU" sz="2600" i="1" dirty="0" smtClean="0">
                <a:solidFill>
                  <a:srgbClr val="0000FF"/>
                </a:solidFill>
                <a:latin typeface="Georgia" pitchFamily="18" charset="0"/>
              </a:rPr>
              <a:t>.</a:t>
            </a:r>
            <a:endParaRPr lang="ru-RU" sz="2600" dirty="0" smtClean="0">
              <a:solidFill>
                <a:srgbClr val="0000FF"/>
              </a:solidFill>
              <a:latin typeface="Georgia" pitchFamily="18" charset="0"/>
            </a:endParaRPr>
          </a:p>
          <a:p>
            <a:endParaRPr lang="ru-RU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8416307" y="648866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2611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Поползень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поползе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01275" y="25833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24"/>
            <a:ext cx="9144000" cy="686210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1872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Синица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большая-сини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6309320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92285" y="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34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чечёт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9" y="16931"/>
            <a:ext cx="9129792" cy="684107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2202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Чечётка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Чечётка обыкновен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07901" y="29886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Документы Лена\2 класс\Чтение\346721_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27507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285728"/>
            <a:ext cx="2007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Снегирь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неги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07901" y="-228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24849" y="0"/>
            <a:ext cx="91688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214282" y="142852"/>
            <a:ext cx="1683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Дятел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дяте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07901" y="-228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905000"/>
            <a:ext cx="55245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06" y="0"/>
            <a:ext cx="9162606" cy="686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1253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Чиж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чи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07901" y="-228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" y="0"/>
            <a:ext cx="91389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flipH="1">
            <a:off x="357158" y="285728"/>
            <a:ext cx="1811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Клёст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8079377" y="6165304"/>
            <a:ext cx="792088" cy="484632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клёст-елов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07900" y="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221</Words>
  <Application>Microsoft Office PowerPoint</Application>
  <PresentationFormat>Экран (4:3)</PresentationFormat>
  <Paragraphs>63</Paragraphs>
  <Slides>13</Slides>
  <Notes>9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Северные гости</dc:title>
  <dc:creator>СЕВа</dc:creator>
  <cp:lastModifiedBy>Елена</cp:lastModifiedBy>
  <cp:revision>25</cp:revision>
  <dcterms:created xsi:type="dcterms:W3CDTF">2010-01-12T16:47:32Z</dcterms:created>
  <dcterms:modified xsi:type="dcterms:W3CDTF">2021-12-10T16:32:54Z</dcterms:modified>
  <cp:category>Презентация</cp:category>
</cp:coreProperties>
</file>