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ppt/tags/tag27.xml" ContentType="application/vnd.openxmlformats-officedocument.presentationml.tags+xml"/>
  <Override PartName="/ppt/notesSlides/notesSlide25.xml" ContentType="application/vnd.openxmlformats-officedocument.presentationml.notesSlide+xml"/>
  <Override PartName="/ppt/tags/tag28.xml" ContentType="application/vnd.openxmlformats-officedocument.presentationml.tags+xml"/>
  <Override PartName="/ppt/notesSlides/notesSlide26.xml" ContentType="application/vnd.openxmlformats-officedocument.presentationml.notesSlide+xml"/>
  <Override PartName="/ppt/tags/tag29.xml" ContentType="application/vnd.openxmlformats-officedocument.presentationml.tags+xml"/>
  <Override PartName="/ppt/notesSlides/notesSlide27.xml" ContentType="application/vnd.openxmlformats-officedocument.presentationml.notesSlide+xml"/>
  <Override PartName="/ppt/tags/tag30.xml" ContentType="application/vnd.openxmlformats-officedocument.presentationml.tags+xml"/>
  <Override PartName="/ppt/notesSlides/notesSlide28.xml" ContentType="application/vnd.openxmlformats-officedocument.presentationml.notesSlide+xml"/>
  <Override PartName="/ppt/tags/tag31.xml" ContentType="application/vnd.openxmlformats-officedocument.presentationml.tags+xml"/>
  <Override PartName="/ppt/notesSlides/notesSlide29.xml" ContentType="application/vnd.openxmlformats-officedocument.presentationml.notesSlide+xml"/>
  <Override PartName="/ppt/tags/tag32.xml" ContentType="application/vnd.openxmlformats-officedocument.presentationml.tags+xml"/>
  <Override PartName="/ppt/notesSlides/notesSlide30.xml" ContentType="application/vnd.openxmlformats-officedocument.presentationml.notesSlide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Override PartName="/ppt/tags/tag34.xml" ContentType="application/vnd.openxmlformats-officedocument.presentationml.tags+xml"/>
  <Override PartName="/ppt/notesSlides/notesSlide32.xml" ContentType="application/vnd.openxmlformats-officedocument.presentationml.notesSlide+xml"/>
  <Override PartName="/ppt/tags/tag35.xml" ContentType="application/vnd.openxmlformats-officedocument.presentationml.tags+xml"/>
  <Override PartName="/ppt/notesSlides/notesSlide33.xml" ContentType="application/vnd.openxmlformats-officedocument.presentationml.notesSlide+xml"/>
  <Override PartName="/ppt/tags/tag36.xml" ContentType="application/vnd.openxmlformats-officedocument.presentationml.tags+xml"/>
  <Override PartName="/ppt/notesSlides/notesSlide34.xml" ContentType="application/vnd.openxmlformats-officedocument.presentationml.notesSlide+xml"/>
  <Override PartName="/ppt/tags/tag37.xml" ContentType="application/vnd.openxmlformats-officedocument.presentationml.tags+xml"/>
  <Override PartName="/ppt/notesSlides/notesSlide35.xml" ContentType="application/vnd.openxmlformats-officedocument.presentationml.notesSlide+xml"/>
  <Override PartName="/ppt/tags/tag38.xml" ContentType="application/vnd.openxmlformats-officedocument.presentationml.tags+xml"/>
  <Override PartName="/ppt/notesSlides/notesSlide36.xml" ContentType="application/vnd.openxmlformats-officedocument.presentationml.notesSlide+xml"/>
  <Override PartName="/ppt/tags/tag39.xml" ContentType="application/vnd.openxmlformats-officedocument.presentationml.tags+xml"/>
  <Override PartName="/ppt/notesSlides/notesSlide37.xml" ContentType="application/vnd.openxmlformats-officedocument.presentationml.notesSlide+xml"/>
  <Override PartName="/ppt/tags/tag40.xml" ContentType="application/vnd.openxmlformats-officedocument.presentationml.tags+xml"/>
  <Override PartName="/ppt/notesSlides/notesSlide38.xml" ContentType="application/vnd.openxmlformats-officedocument.presentationml.notesSlide+xml"/>
  <Override PartName="/ppt/tags/tag41.xml" ContentType="application/vnd.openxmlformats-officedocument.presentationml.tags+xml"/>
  <Override PartName="/ppt/notesSlides/notesSlide39.xml" ContentType="application/vnd.openxmlformats-officedocument.presentationml.notesSlide+xml"/>
  <Override PartName="/ppt/tags/tag42.xml" ContentType="application/vnd.openxmlformats-officedocument.presentationml.tags+xml"/>
  <Override PartName="/ppt/notesSlides/notesSlide40.xml" ContentType="application/vnd.openxmlformats-officedocument.presentationml.notesSlide+xml"/>
  <Override PartName="/ppt/tags/tag43.xml" ContentType="application/vnd.openxmlformats-officedocument.presentationml.tags+xml"/>
  <Override PartName="/ppt/notesSlides/notesSlide41.xml" ContentType="application/vnd.openxmlformats-officedocument.presentationml.notesSlide+xml"/>
  <Override PartName="/ppt/tags/tag44.xml" ContentType="application/vnd.openxmlformats-officedocument.presentationml.tags+xml"/>
  <Override PartName="/ppt/notesSlides/notesSlide42.xml" ContentType="application/vnd.openxmlformats-officedocument.presentationml.notesSlide+xml"/>
  <Override PartName="/ppt/tags/tag45.xml" ContentType="application/vnd.openxmlformats-officedocument.presentationml.tags+xml"/>
  <Override PartName="/ppt/notesSlides/notesSlide43.xml" ContentType="application/vnd.openxmlformats-officedocument.presentationml.notesSlide+xml"/>
  <Override PartName="/ppt/tags/tag46.xml" ContentType="application/vnd.openxmlformats-officedocument.presentationml.tags+xml"/>
  <Override PartName="/ppt/notesSlides/notesSlide44.xml" ContentType="application/vnd.openxmlformats-officedocument.presentationml.notesSlide+xml"/>
  <Override PartName="/ppt/tags/tag47.xml" ContentType="application/vnd.openxmlformats-officedocument.presentationml.tags+xml"/>
  <Override PartName="/ppt/notesSlides/notesSlide45.xml" ContentType="application/vnd.openxmlformats-officedocument.presentationml.notesSlide+xml"/>
  <Override PartName="/ppt/tags/tag48.xml" ContentType="application/vnd.openxmlformats-officedocument.presentationml.tags+xml"/>
  <Override PartName="/ppt/notesSlides/notesSlide46.xml" ContentType="application/vnd.openxmlformats-officedocument.presentationml.notesSlide+xml"/>
  <Override PartName="/ppt/tags/tag49.xml" ContentType="application/vnd.openxmlformats-officedocument.presentationml.tags+xml"/>
  <Override PartName="/ppt/notesSlides/notesSlide47.xml" ContentType="application/vnd.openxmlformats-officedocument.presentationml.notesSlide+xml"/>
  <Override PartName="/ppt/tags/tag50.xml" ContentType="application/vnd.openxmlformats-officedocument.presentationml.tags+xml"/>
  <Override PartName="/ppt/notesSlides/notesSlide48.xml" ContentType="application/vnd.openxmlformats-officedocument.presentationml.notesSlide+xml"/>
  <Override PartName="/ppt/tags/tag51.xml" ContentType="application/vnd.openxmlformats-officedocument.presentationml.tags+xml"/>
  <Override PartName="/ppt/notesSlides/notesSlide49.xml" ContentType="application/vnd.openxmlformats-officedocument.presentationml.notesSlide+xml"/>
  <Override PartName="/ppt/tags/tag52.xml" ContentType="application/vnd.openxmlformats-officedocument.presentationml.tags+xml"/>
  <Override PartName="/ppt/notesSlides/notesSlide50.xml" ContentType="application/vnd.openxmlformats-officedocument.presentationml.notesSlide+xml"/>
  <Override PartName="/ppt/tags/tag53.xml" ContentType="application/vnd.openxmlformats-officedocument.presentationml.tags+xml"/>
  <Override PartName="/ppt/notesSlides/notesSlide51.xml" ContentType="application/vnd.openxmlformats-officedocument.presentationml.notesSlide+xml"/>
  <Override PartName="/ppt/tags/tag54.xml" ContentType="application/vnd.openxmlformats-officedocument.presentationml.tags+xml"/>
  <Override PartName="/ppt/notesSlides/notesSlide52.xml" ContentType="application/vnd.openxmlformats-officedocument.presentationml.notesSlide+xml"/>
  <Override PartName="/ppt/tags/tag55.xml" ContentType="application/vnd.openxmlformats-officedocument.presentationml.tags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3" r:id="rId1"/>
  </p:sldMasterIdLst>
  <p:notesMasterIdLst>
    <p:notesMasterId r:id="rId55"/>
  </p:notesMasterIdLst>
  <p:sldIdLst>
    <p:sldId id="256" r:id="rId2"/>
    <p:sldId id="298" r:id="rId3"/>
    <p:sldId id="257" r:id="rId4"/>
    <p:sldId id="258" r:id="rId5"/>
    <p:sldId id="259" r:id="rId6"/>
    <p:sldId id="260" r:id="rId7"/>
    <p:sldId id="263" r:id="rId8"/>
    <p:sldId id="261" r:id="rId9"/>
    <p:sldId id="264" r:id="rId10"/>
    <p:sldId id="262" r:id="rId11"/>
    <p:sldId id="265" r:id="rId12"/>
    <p:sldId id="299" r:id="rId13"/>
    <p:sldId id="300" r:id="rId14"/>
    <p:sldId id="269" r:id="rId15"/>
    <p:sldId id="270" r:id="rId16"/>
    <p:sldId id="266" r:id="rId17"/>
    <p:sldId id="271" r:id="rId18"/>
    <p:sldId id="267" r:id="rId19"/>
    <p:sldId id="272" r:id="rId20"/>
    <p:sldId id="268" r:id="rId21"/>
    <p:sldId id="273" r:id="rId22"/>
    <p:sldId id="277" r:id="rId23"/>
    <p:sldId id="278" r:id="rId24"/>
    <p:sldId id="301" r:id="rId25"/>
    <p:sldId id="302" r:id="rId26"/>
    <p:sldId id="276" r:id="rId27"/>
    <p:sldId id="279" r:id="rId28"/>
    <p:sldId id="275" r:id="rId29"/>
    <p:sldId id="280" r:id="rId30"/>
    <p:sldId id="274" r:id="rId31"/>
    <p:sldId id="281" r:id="rId32"/>
    <p:sldId id="303" r:id="rId33"/>
    <p:sldId id="304" r:id="rId34"/>
    <p:sldId id="282" r:id="rId35"/>
    <p:sldId id="286" r:id="rId36"/>
    <p:sldId id="284" r:id="rId37"/>
    <p:sldId id="287" r:id="rId38"/>
    <p:sldId id="285" r:id="rId39"/>
    <p:sldId id="288" r:id="rId40"/>
    <p:sldId id="283" r:id="rId41"/>
    <p:sldId id="289" r:id="rId42"/>
    <p:sldId id="305" r:id="rId43"/>
    <p:sldId id="306" r:id="rId44"/>
    <p:sldId id="291" r:id="rId45"/>
    <p:sldId id="294" r:id="rId46"/>
    <p:sldId id="292" r:id="rId47"/>
    <p:sldId id="295" r:id="rId48"/>
    <p:sldId id="293" r:id="rId49"/>
    <p:sldId id="296" r:id="rId50"/>
    <p:sldId id="290" r:id="rId51"/>
    <p:sldId id="297" r:id="rId52"/>
    <p:sldId id="307" r:id="rId53"/>
    <p:sldId id="308" r:id="rId54"/>
  </p:sldIdLst>
  <p:sldSz cx="12192000" cy="6858000"/>
  <p:notesSz cx="6858000" cy="9144000"/>
  <p:custDataLst>
    <p:tags r:id="rId5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64B2"/>
    <a:srgbClr val="0000FF"/>
    <a:srgbClr val="0F36B1"/>
    <a:srgbClr val="2D51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4" autoAdjust="0"/>
    <p:restoredTop sz="96323" autoAdjust="0"/>
  </p:normalViewPr>
  <p:slideViewPr>
    <p:cSldViewPr snapToGrid="0">
      <p:cViewPr varScale="1">
        <p:scale>
          <a:sx n="88" d="100"/>
          <a:sy n="88" d="100"/>
        </p:scale>
        <p:origin x="25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199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259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4624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8662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4243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6171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4480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73002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71812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15428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88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233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525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25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1165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737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0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7309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381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341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94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44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236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601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371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54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000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049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130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  <p:sldLayoutId id="2147483986" r:id="rId13"/>
    <p:sldLayoutId id="2147483987" r:id="rId14"/>
    <p:sldLayoutId id="2147483988" r:id="rId15"/>
    <p:sldLayoutId id="2147483989" r:id="rId16"/>
    <p:sldLayoutId id="2147483990" r:id="rId17"/>
    <p:sldLayoutId id="2147483725" r:id="rId18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Relationship Id="rId6" Type="http://schemas.openxmlformats.org/officeDocument/2006/relationships/image" Target="../media/image10.jpeg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Relationship Id="rId5" Type="http://schemas.openxmlformats.org/officeDocument/2006/relationships/image" Target="../media/image10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4.xml"/><Relationship Id="rId6" Type="http://schemas.openxmlformats.org/officeDocument/2006/relationships/slide" Target="slide11.xml"/><Relationship Id="rId5" Type="http://schemas.openxmlformats.org/officeDocument/2006/relationships/image" Target="../media/image5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.xml"/><Relationship Id="rId5" Type="http://schemas.openxmlformats.org/officeDocument/2006/relationships/image" Target="../media/image11.jpe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Relationship Id="rId6" Type="http://schemas.openxmlformats.org/officeDocument/2006/relationships/image" Target="../media/image12.jpeg"/><Relationship Id="rId5" Type="http://schemas.openxmlformats.org/officeDocument/2006/relationships/slide" Target="slide15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Relationship Id="rId5" Type="http://schemas.openxmlformats.org/officeDocument/2006/relationships/image" Target="../media/image13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8.xml"/><Relationship Id="rId6" Type="http://schemas.openxmlformats.org/officeDocument/2006/relationships/image" Target="../media/image14.jpeg"/><Relationship Id="rId5" Type="http://schemas.openxmlformats.org/officeDocument/2006/relationships/slide" Target="slide1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9.xml"/><Relationship Id="rId5" Type="http://schemas.openxmlformats.org/officeDocument/2006/relationships/image" Target="../media/image15.jpe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0.xml"/><Relationship Id="rId6" Type="http://schemas.openxmlformats.org/officeDocument/2006/relationships/image" Target="../media/image16.jpeg"/><Relationship Id="rId5" Type="http://schemas.openxmlformats.org/officeDocument/2006/relationships/slide" Target="slide19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1.xml"/><Relationship Id="rId5" Type="http://schemas.openxmlformats.org/officeDocument/2006/relationships/image" Target="../media/image15.jpe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2.xml"/><Relationship Id="rId6" Type="http://schemas.openxmlformats.org/officeDocument/2006/relationships/image" Target="../media/image17.png"/><Relationship Id="rId5" Type="http://schemas.openxmlformats.org/officeDocument/2006/relationships/slide" Target="slide2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3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4.xml"/><Relationship Id="rId6" Type="http://schemas.openxmlformats.org/officeDocument/2006/relationships/image" Target="../media/image19.jpeg"/><Relationship Id="rId5" Type="http://schemas.openxmlformats.org/officeDocument/2006/relationships/image" Target="../media/image5.pn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5.xml"/><Relationship Id="rId5" Type="http://schemas.openxmlformats.org/officeDocument/2006/relationships/image" Target="../media/image19.jpe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6.xml"/><Relationship Id="rId6" Type="http://schemas.openxmlformats.org/officeDocument/2006/relationships/image" Target="../media/image20.jpeg"/><Relationship Id="rId5" Type="http://schemas.openxmlformats.org/officeDocument/2006/relationships/slide" Target="slide25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7.xml"/><Relationship Id="rId5" Type="http://schemas.openxmlformats.org/officeDocument/2006/relationships/image" Target="../media/image20.jpe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8.xml"/><Relationship Id="rId6" Type="http://schemas.openxmlformats.org/officeDocument/2006/relationships/image" Target="../media/image21.jpeg"/><Relationship Id="rId5" Type="http://schemas.openxmlformats.org/officeDocument/2006/relationships/slide" Target="slide2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9.xml"/><Relationship Id="rId5" Type="http://schemas.openxmlformats.org/officeDocument/2006/relationships/image" Target="../media/image21.jpe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0.xml"/><Relationship Id="rId6" Type="http://schemas.openxmlformats.org/officeDocument/2006/relationships/image" Target="../media/image22.jpeg"/><Relationship Id="rId5" Type="http://schemas.openxmlformats.org/officeDocument/2006/relationships/slide" Target="slide29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1.xml"/><Relationship Id="rId5" Type="http://schemas.openxmlformats.org/officeDocument/2006/relationships/image" Target="../media/image22.jpe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13" Type="http://schemas.openxmlformats.org/officeDocument/2006/relationships/slide" Target="slide46.xml"/><Relationship Id="rId18" Type="http://schemas.openxmlformats.org/officeDocument/2006/relationships/slide" Target="slide48.xml"/><Relationship Id="rId26" Type="http://schemas.openxmlformats.org/officeDocument/2006/relationships/slide" Target="slide32.xml"/><Relationship Id="rId3" Type="http://schemas.openxmlformats.org/officeDocument/2006/relationships/notesSlide" Target="../notesSlides/notesSlide3.xml"/><Relationship Id="rId21" Type="http://schemas.openxmlformats.org/officeDocument/2006/relationships/slide" Target="slide30.xml"/><Relationship Id="rId7" Type="http://schemas.openxmlformats.org/officeDocument/2006/relationships/slide" Target="slide34.xml"/><Relationship Id="rId12" Type="http://schemas.openxmlformats.org/officeDocument/2006/relationships/slide" Target="slide36.xml"/><Relationship Id="rId17" Type="http://schemas.openxmlformats.org/officeDocument/2006/relationships/slide" Target="slide38.xml"/><Relationship Id="rId25" Type="http://schemas.openxmlformats.org/officeDocument/2006/relationships/slide" Target="slide24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8.xml"/><Relationship Id="rId20" Type="http://schemas.openxmlformats.org/officeDocument/2006/relationships/slide" Target="slide20.xml"/><Relationship Id="rId29" Type="http://schemas.openxmlformats.org/officeDocument/2006/relationships/slide" Target="slide52.xml"/><Relationship Id="rId1" Type="http://schemas.openxmlformats.org/officeDocument/2006/relationships/tags" Target="../tags/tag5.xml"/><Relationship Id="rId6" Type="http://schemas.openxmlformats.org/officeDocument/2006/relationships/slide" Target="slide22.xml"/><Relationship Id="rId11" Type="http://schemas.openxmlformats.org/officeDocument/2006/relationships/slide" Target="slide26.xml"/><Relationship Id="rId24" Type="http://schemas.openxmlformats.org/officeDocument/2006/relationships/slide" Target="slide12.xml"/><Relationship Id="rId5" Type="http://schemas.openxmlformats.org/officeDocument/2006/relationships/slide" Target="slide14.xml"/><Relationship Id="rId15" Type="http://schemas.openxmlformats.org/officeDocument/2006/relationships/slide" Target="slide18.xml"/><Relationship Id="rId23" Type="http://schemas.openxmlformats.org/officeDocument/2006/relationships/slide" Target="slide51.xml"/><Relationship Id="rId28" Type="http://schemas.openxmlformats.org/officeDocument/2006/relationships/slide" Target="slide50.xml"/><Relationship Id="rId10" Type="http://schemas.openxmlformats.org/officeDocument/2006/relationships/slide" Target="slide16.xml"/><Relationship Id="rId19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6.xml"/><Relationship Id="rId14" Type="http://schemas.openxmlformats.org/officeDocument/2006/relationships/slide" Target="slide8.xml"/><Relationship Id="rId22" Type="http://schemas.openxmlformats.org/officeDocument/2006/relationships/slide" Target="slide40.xml"/><Relationship Id="rId27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2.xml"/><Relationship Id="rId6" Type="http://schemas.openxmlformats.org/officeDocument/2006/relationships/image" Target="../media/image23.png"/><Relationship Id="rId5" Type="http://schemas.openxmlformats.org/officeDocument/2006/relationships/slide" Target="slide31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3.xml"/><Relationship Id="rId5" Type="http://schemas.openxmlformats.org/officeDocument/2006/relationships/image" Target="../media/image23.png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4.xml"/><Relationship Id="rId6" Type="http://schemas.openxmlformats.org/officeDocument/2006/relationships/image" Target="../media/image24.jpeg"/><Relationship Id="rId5" Type="http://schemas.openxmlformats.org/officeDocument/2006/relationships/slide" Target="slide33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5.xml"/><Relationship Id="rId5" Type="http://schemas.openxmlformats.org/officeDocument/2006/relationships/image" Target="../media/image24.jpeg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6.xml"/><Relationship Id="rId6" Type="http://schemas.openxmlformats.org/officeDocument/2006/relationships/image" Target="../media/image25.jpeg"/><Relationship Id="rId5" Type="http://schemas.openxmlformats.org/officeDocument/2006/relationships/slide" Target="slide35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7.xml"/><Relationship Id="rId5" Type="http://schemas.openxmlformats.org/officeDocument/2006/relationships/image" Target="../media/image25.jpe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8.xml"/><Relationship Id="rId6" Type="http://schemas.openxmlformats.org/officeDocument/2006/relationships/image" Target="../media/image26.jpeg"/><Relationship Id="rId5" Type="http://schemas.openxmlformats.org/officeDocument/2006/relationships/slide" Target="slide37.xm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9.xml"/><Relationship Id="rId5" Type="http://schemas.openxmlformats.org/officeDocument/2006/relationships/image" Target="../media/image26.jpeg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0.xml"/><Relationship Id="rId6" Type="http://schemas.openxmlformats.org/officeDocument/2006/relationships/image" Target="../media/image27.jpeg"/><Relationship Id="rId5" Type="http://schemas.openxmlformats.org/officeDocument/2006/relationships/slide" Target="slide39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1.xml"/><Relationship Id="rId5" Type="http://schemas.openxmlformats.org/officeDocument/2006/relationships/image" Target="../media/image27.jpe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2.xml"/><Relationship Id="rId6" Type="http://schemas.openxmlformats.org/officeDocument/2006/relationships/image" Target="../media/image28.jpeg"/><Relationship Id="rId5" Type="http://schemas.openxmlformats.org/officeDocument/2006/relationships/slide" Target="slide41.xml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3.xml"/><Relationship Id="rId5" Type="http://schemas.openxmlformats.org/officeDocument/2006/relationships/image" Target="../media/image28.jpeg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4.xml"/><Relationship Id="rId6" Type="http://schemas.openxmlformats.org/officeDocument/2006/relationships/image" Target="../media/image29.png"/><Relationship Id="rId5" Type="http://schemas.openxmlformats.org/officeDocument/2006/relationships/slide" Target="slide43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5.xml"/><Relationship Id="rId5" Type="http://schemas.openxmlformats.org/officeDocument/2006/relationships/image" Target="../media/image29.png"/><Relationship Id="rId4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6.xml"/><Relationship Id="rId6" Type="http://schemas.openxmlformats.org/officeDocument/2006/relationships/image" Target="../media/image30.jpeg"/><Relationship Id="rId5" Type="http://schemas.openxmlformats.org/officeDocument/2006/relationships/slide" Target="slide45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7.xml"/><Relationship Id="rId5" Type="http://schemas.openxmlformats.org/officeDocument/2006/relationships/image" Target="../media/image30.jpeg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8.xml"/><Relationship Id="rId6" Type="http://schemas.openxmlformats.org/officeDocument/2006/relationships/image" Target="../media/image31.jpeg"/><Relationship Id="rId5" Type="http://schemas.openxmlformats.org/officeDocument/2006/relationships/slide" Target="slide47.xml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9.xml"/><Relationship Id="rId5" Type="http://schemas.openxmlformats.org/officeDocument/2006/relationships/image" Target="../media/image31.jpeg"/><Relationship Id="rId4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0.xml"/><Relationship Id="rId6" Type="http://schemas.openxmlformats.org/officeDocument/2006/relationships/image" Target="../media/image32.jpeg"/><Relationship Id="rId5" Type="http://schemas.openxmlformats.org/officeDocument/2006/relationships/slide" Target="slide49.xml"/><Relationship Id="rId4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1.xml"/><Relationship Id="rId5" Type="http://schemas.openxmlformats.org/officeDocument/2006/relationships/image" Target="../media/image32.jpe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2.xml"/><Relationship Id="rId6" Type="http://schemas.openxmlformats.org/officeDocument/2006/relationships/image" Target="../media/image33.png"/><Relationship Id="rId5" Type="http://schemas.openxmlformats.org/officeDocument/2006/relationships/slide" Target="slide51.xml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3.xml"/><Relationship Id="rId5" Type="http://schemas.openxmlformats.org/officeDocument/2006/relationships/image" Target="../media/image33.png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4.xml"/><Relationship Id="rId6" Type="http://schemas.openxmlformats.org/officeDocument/2006/relationships/image" Target="../media/image34.jpeg"/><Relationship Id="rId5" Type="http://schemas.openxmlformats.org/officeDocument/2006/relationships/slide" Target="slide53.xm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5.xml"/><Relationship Id="rId5" Type="http://schemas.openxmlformats.org/officeDocument/2006/relationships/image" Target="../media/image34.jpe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6" Type="http://schemas.openxmlformats.org/officeDocument/2006/relationships/image" Target="../media/image7.jpeg"/><Relationship Id="rId5" Type="http://schemas.openxmlformats.org/officeDocument/2006/relationships/slide" Target="slide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image" Target="../media/image8.jpeg"/><Relationship Id="rId5" Type="http://schemas.openxmlformats.org/officeDocument/2006/relationships/slide" Target="slide9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Relationship Id="rId5" Type="http://schemas.openxmlformats.org/officeDocument/2006/relationships/image" Target="../media/image9.jpe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7379" y="4854766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9600" b="1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7676" y="3687255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43738" y="2594592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43793" y="1474395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802315" y="975547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860837" y="808871"/>
            <a:ext cx="952829" cy="10203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935294" y="624004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032201" y="421353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209132" y="548083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280664" y="694367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9600" b="1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352196" y="849515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437366" y="1164673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0994984" y="4438006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817231" y="3342250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640567" y="2246494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091996" y="413684"/>
            <a:ext cx="952829" cy="99769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366389" y="3057729"/>
            <a:ext cx="1671941" cy="1806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11500" b="1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372927" y="2391505"/>
            <a:ext cx="1573755" cy="18320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351762" y="2995400"/>
            <a:ext cx="1620606" cy="1755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8377448" y="2605984"/>
            <a:ext cx="1573755" cy="18320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2565">
            <a:off x="8490304" y="71294"/>
            <a:ext cx="659368" cy="93233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2597">
            <a:off x="9031477" y="2307644"/>
            <a:ext cx="641437" cy="9069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614477" y="234523"/>
            <a:ext cx="657752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27374" y="680942"/>
            <a:ext cx="585004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Расте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живо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тные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6274" y="1407357"/>
            <a:ext cx="99822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От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расте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ния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жет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запла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кать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же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взро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слый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4098" name="Picture 2" descr="Почему от лука плачут, и как этого избежать? | Пикаб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104" y="3353040"/>
            <a:ext cx="4110310" cy="273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407332" y="3353040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865858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ЛУК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Почему от лука плачут, и как этого избежать? | Пикаб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155" y="386096"/>
            <a:ext cx="2908739" cy="193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408390" y="5690461"/>
            <a:ext cx="1376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hlinkClick r:id="rId4" action="ppaction://hlinksldjump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hlinkClick r:id="rId4" action="ppaction://hlinksldjump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407649" y="234523"/>
            <a:ext cx="67843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74805" y="691503"/>
            <a:ext cx="585004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Расте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живо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тные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2474" y="1687353"/>
            <a:ext cx="99822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мое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бы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строе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живо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тное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Гепард - чемпион мира по торможению – DW – 01.07.20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602" y="3369469"/>
            <a:ext cx="4561036" cy="198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8989120" y="2620782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152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931173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ГЕПА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РД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Гепард - чемпион мира по торможению – DW – 01.07.20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802" y="632800"/>
            <a:ext cx="3795939" cy="165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6748267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199231" y="141436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«Времена</a:t>
            </a:r>
            <a:r>
              <a:rPr lang="ru-RU" sz="3500" b="1" dirty="0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2474" y="1687353"/>
            <a:ext cx="99822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вре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мя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да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мы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называ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ем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золоты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11266" name="Picture 2" descr="Золотая осень (картина Левитана) — Википед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859" y="3384799"/>
            <a:ext cx="4205863" cy="270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407332" y="3384799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887630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СЕНЬ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Золотая осень (картина Левитана) — Википед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493" y="348343"/>
            <a:ext cx="3358800" cy="216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199231" y="141436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«Времена</a:t>
            </a:r>
            <a:r>
              <a:rPr lang="ru-RU" sz="3500" b="1" dirty="0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8039" y="2206335"/>
            <a:ext cx="662044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Назови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знаки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та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и зимы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12290" name="Picture 2" descr="Лето и Зима (Андрюха Шаталов) / Проза.ру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035" y="1461420"/>
            <a:ext cx="3657600" cy="46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5185" y="434340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</a:t>
            </a:r>
            <a:r>
              <a:rPr lang="ru-RU" sz="3500" b="1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вильный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3500" b="1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20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20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https://polinka.top/uploads/posts/2023-06/thumbs/1686035920_polinka-top-p-priznaki-leta-kartinki-dlya-detei-krasivo-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02" t="-233" r="2218" b="50426"/>
          <a:stretch/>
        </p:blipFill>
        <p:spPr bwMode="auto">
          <a:xfrm>
            <a:off x="381000" y="511628"/>
            <a:ext cx="5529944" cy="402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polinka.top/uploads/posts/2023-06/thumbs/1686035920_polinka-top-p-priznaki-leta-kartinki-dlya-detei-krasivo-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" t="49517" r="51265" b="1122"/>
          <a:stretch/>
        </p:blipFill>
        <p:spPr bwMode="auto">
          <a:xfrm>
            <a:off x="6095525" y="547629"/>
            <a:ext cx="5521515" cy="399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199231" y="141436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ru-RU" sz="3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«Времена</a:t>
            </a:r>
            <a:r>
              <a:rPr lang="ru-RU" sz="3500" b="1" dirty="0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8039" y="2206335"/>
            <a:ext cx="662044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Назови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знаки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весны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сени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15364" name="Picture 4" descr="Осень. Зима. Весна. Лето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6" t="26319" r="25230"/>
          <a:stretch/>
        </p:blipFill>
        <p:spPr bwMode="auto">
          <a:xfrm>
            <a:off x="7641771" y="1454609"/>
            <a:ext cx="4065786" cy="464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95961" y="4444815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</a:t>
            </a:r>
            <a:r>
              <a:rPr lang="ru-RU" sz="3500" b="1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вильный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3500" b="1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20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20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https://polinka.top/uploads/posts/2023-06/thumbs/1686035920_polinka-top-p-priznaki-leta-kartinki-dlya-detei-krasivo-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" r="51456" b="50292"/>
          <a:stretch/>
        </p:blipFill>
        <p:spPr bwMode="auto">
          <a:xfrm>
            <a:off x="478498" y="587513"/>
            <a:ext cx="5497284" cy="401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polinka.top/uploads/posts/2023-06/thumbs/1686035920_polinka-top-p-priznaki-leta-kartinki-dlya-detei-krasivo-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2" t="50139" r="2444" b="1268"/>
          <a:stretch/>
        </p:blipFill>
        <p:spPr bwMode="auto">
          <a:xfrm>
            <a:off x="6093245" y="587513"/>
            <a:ext cx="5623234" cy="401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838199" y="820912"/>
            <a:ext cx="10548257" cy="540571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ДЕЛЕ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НИЕ НА КОМА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НДЫ</a:t>
            </a:r>
          </a:p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НАЗВА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НИЕ КОМА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НДЫ: ____________</a:t>
            </a:r>
          </a:p>
          <a:p>
            <a:pPr algn="ctr"/>
            <a:r>
              <a:rPr lang="ru-RU" sz="4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Капита</a:t>
            </a:r>
            <a:r>
              <a:rPr lang="ru-RU" sz="4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64B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: ____________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864B2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424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199231" y="141436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«Времена</a:t>
            </a:r>
            <a:r>
              <a:rPr lang="ru-RU" sz="3500" b="1" dirty="0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6789" y="1589492"/>
            <a:ext cx="99822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лько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дне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быва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сяце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ме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сяц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са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мый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коро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ткий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?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17410" name="Picture 2" descr="Сколько дней в месяцах: наглядная таблица — 3mu.r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876" y="3469848"/>
            <a:ext cx="4438443" cy="313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248371" y="3359952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4013587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МЕ</a:t>
            </a:r>
            <a:r>
              <a:rPr lang="ru-RU" sz="49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СЯЦЕ БЫВА</a:t>
            </a:r>
            <a:r>
              <a:rPr lang="ru-RU" sz="49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ЕТ 30</a:t>
            </a:r>
            <a: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31</a:t>
            </a:r>
            <a: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8-29 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ДНЕ</a:t>
            </a:r>
            <a:r>
              <a:rPr lang="ru-RU" sz="49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Й</a:t>
            </a:r>
            <a:b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СА</a:t>
            </a:r>
            <a:r>
              <a:rPr lang="ru-RU" sz="49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МЫЙ КОРО</a:t>
            </a:r>
            <a:r>
              <a:rPr lang="ru-RU" sz="49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ТКИЙ МЕ</a:t>
            </a:r>
            <a:r>
              <a:rPr lang="ru-RU" sz="49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СЯЦ – ФЕВРА</a:t>
            </a:r>
            <a:r>
              <a:rPr lang="ru-RU" sz="49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ЛЬ</a:t>
            </a:r>
            <a:r>
              <a:rPr lang="ru-RU" sz="22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22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Сколько дней в месяцах: наглядная таблица — 3mu.ru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1"/>
          <a:stretch/>
        </p:blipFill>
        <p:spPr bwMode="auto">
          <a:xfrm>
            <a:off x="3555996" y="371377"/>
            <a:ext cx="5079057" cy="344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199231" y="141436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«Времена</a:t>
            </a:r>
            <a:r>
              <a:rPr lang="ru-RU" sz="3500" b="1" dirty="0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5427" y="1627856"/>
            <a:ext cx="6043496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лько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быва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времё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да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Ско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лько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в году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ме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сяцев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и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дне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?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18434" name="Picture 2" descr="Учим месяца и времена года для детей в картинках - месяца года по порядку  для дете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655" y="1583628"/>
            <a:ext cx="4018067" cy="416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228600" y="2412487"/>
            <a:ext cx="8556173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</a:t>
            </a:r>
            <a:r>
              <a:rPr lang="ru-RU" sz="80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СТЬ 4 ВРЕ</a:t>
            </a:r>
            <a:r>
              <a:rPr lang="ru-RU" sz="80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МЕНИ ГО</a:t>
            </a:r>
            <a:r>
              <a:rPr lang="ru-RU" sz="80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ДА.</a:t>
            </a:r>
            <a:b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ГОДУ</a:t>
            </a:r>
            <a:r>
              <a:rPr lang="ru-RU" sz="80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12 МЕ</a:t>
            </a:r>
            <a:r>
              <a:rPr lang="ru-RU" sz="80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СЯЦЕВ И 365 ДНЕ</a:t>
            </a:r>
            <a:r>
              <a:rPr lang="ru-RU" sz="80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8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Й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Учим месяца и времена года для детей в картинках - месяца года по порядку  для дете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744" y="1722786"/>
            <a:ext cx="3022613" cy="313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297202" y="116850"/>
            <a:ext cx="69040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Мультфи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льмы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1333" y="1573372"/>
            <a:ext cx="10452211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Э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тот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геро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лю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бит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ходи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ть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сти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петь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сни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а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льше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все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све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он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люби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мёд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22532" name="Picture 4" descr="https://aif-s3.aif.ru/images/007/918/54b2b5142ac333f283ccf04929db95e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067415"/>
            <a:ext cx="3510642" cy="264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465876" y="4044351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5582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3614965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ННИ ПУХ</a:t>
            </a:r>
            <a:b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https://aif-s3.aif.ru/images/007/918/54b2b5142ac333f283ccf04929db95e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110" y="596620"/>
            <a:ext cx="3510642" cy="264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776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297202" y="116850"/>
            <a:ext cx="69040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ru-RU" sz="3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Мультфи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льмы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7790" y="1877158"/>
            <a:ext cx="1045221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э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того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геро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друг –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крокоди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</a:t>
            </a:r>
            <a:endParaRPr lang="ru-RU" sz="4800" b="1" spc="50" dirty="0" smtClean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580" name="Picture 4" descr="https://static.wikia.nocookie.net/protagonist/images/3/30/00393222_n5.jpg/revision/latest/scale-to-width-down/700?cb=20150321182857&amp;path-prefix=r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868" y="3165940"/>
            <a:ext cx="3957133" cy="298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312203" y="2983390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91904" y="3497230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ЧЕБУ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РАШКА</a:t>
            </a:r>
            <a:r>
              <a:rPr lang="en-US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626" name="Picture 2" descr="https://static.wikia.nocookie.net/protagonist/images/3/30/00393222_n5.jpg/revision/latest/scale-to-width-down/700?cb=20150321182857&amp;path-prefix=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837" y="439544"/>
            <a:ext cx="3435334" cy="259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297202" y="116850"/>
            <a:ext cx="69040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600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Мультфи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льмы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0517" y="1670330"/>
            <a:ext cx="10452211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ленькие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геро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мультфи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льме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гут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все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почини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ть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7650" name="Picture 2" descr="https://i.ytimg.com/vi/RbkV6TnP_dw/maxresdefaul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876" y="3537583"/>
            <a:ext cx="4097144" cy="230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297202" y="3430937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3508115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КСИКИ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https://i.ytimg.com/vi/RbkV6TnP_dw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505" y="696412"/>
            <a:ext cx="4097144" cy="230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457814"/>
              </p:ext>
            </p:extLst>
          </p:nvPr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/>
                <a:gridCol w="2335237"/>
                <a:gridCol w="2335237"/>
                <a:gridCol w="2335237"/>
                <a:gridCol w="2335237"/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История</a:t>
                      </a:r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645928"/>
              </p:ext>
            </p:extLst>
          </p:nvPr>
        </p:nvGraphicFramePr>
        <p:xfrm>
          <a:off x="0" y="0"/>
          <a:ext cx="12192001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782310"/>
                <a:gridCol w="1706552"/>
                <a:gridCol w="1681938"/>
                <a:gridCol w="1640915"/>
                <a:gridCol w="1690143"/>
                <a:gridCol w="1690143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8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Катего</a:t>
                      </a:r>
                      <a:r>
                        <a:rPr lang="ru-RU" sz="28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28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рия</a:t>
                      </a:r>
                      <a:r>
                        <a:rPr lang="ru-RU" sz="28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1</a:t>
                      </a:r>
                    </a:p>
                    <a:p>
                      <a:pPr algn="ctr"/>
                      <a:r>
                        <a:rPr lang="ru-RU" sz="28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«</a:t>
                      </a:r>
                      <a:r>
                        <a:rPr lang="ru-RU" sz="28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Расте</a:t>
                      </a:r>
                      <a:r>
                        <a:rPr lang="ru-RU" sz="28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28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ния</a:t>
                      </a:r>
                      <a:r>
                        <a:rPr lang="ru-RU" sz="28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и </a:t>
                      </a:r>
                      <a:r>
                        <a:rPr lang="ru-RU" sz="28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живо</a:t>
                      </a:r>
                      <a:r>
                        <a:rPr lang="ru-RU" sz="28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28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тные</a:t>
                      </a:r>
                      <a:r>
                        <a:rPr lang="ru-RU" sz="28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»</a:t>
                      </a:r>
                      <a:endParaRPr lang="ru-RU" sz="28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200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600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800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sng" dirty="0" smtClean="0">
                          <a:solidFill>
                            <a:srgbClr val="0000FF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1000</a:t>
                      </a:r>
                      <a:endParaRPr lang="ru-RU" sz="3500" u="sng" dirty="0">
                        <a:solidFill>
                          <a:srgbClr val="0000FF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Катего</a:t>
                      </a:r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рия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2</a:t>
                      </a:r>
                    </a:p>
                    <a:p>
                      <a:pPr algn="ctr"/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«Времена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го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да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»</a:t>
                      </a:r>
                      <a:endParaRPr lang="ru-RU" sz="32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none" dirty="0" smtClean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1000</a:t>
                      </a:r>
                      <a:endParaRPr lang="ru-RU" sz="3500" b="0" u="none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Катего</a:t>
                      </a:r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рия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3</a:t>
                      </a:r>
                    </a:p>
                    <a:p>
                      <a:pPr algn="ctr"/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«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Мультфи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льмы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»</a:t>
                      </a:r>
                      <a:endParaRPr lang="ru-RU" sz="32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5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rgbClr val="0000FF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6" action="ppaction://hlinksldjump"/>
                        </a:rPr>
                        <a:t>1000</a:t>
                      </a:r>
                      <a:endParaRPr lang="ru-RU" sz="3500" b="0" u="sng" dirty="0">
                        <a:solidFill>
                          <a:srgbClr val="0000FF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Катего</a:t>
                      </a:r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рия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4</a:t>
                      </a:r>
                    </a:p>
                    <a:p>
                      <a:pPr algn="ctr"/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«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Зву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ки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»</a:t>
                      </a:r>
                      <a:endParaRPr lang="ru-RU" sz="32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rgbClr val="0000FF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7" action="ppaction://hlinksldjump"/>
                        </a:rPr>
                        <a:t>1000</a:t>
                      </a:r>
                      <a:endParaRPr lang="ru-RU" sz="3500" b="0" u="sng" dirty="0">
                        <a:solidFill>
                          <a:srgbClr val="0000FF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Катего</a:t>
                      </a:r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рия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5</a:t>
                      </a:r>
                    </a:p>
                    <a:p>
                      <a:pPr algn="ctr"/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«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Ре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Open Sans" panose="020B0606030504020204" pitchFamily="34" charset="0"/>
                          <a:cs typeface="Times New Roman" panose="02020603050405020304" pitchFamily="18" charset="0"/>
                        </a:rPr>
                        <a:t>́</a:t>
                      </a:r>
                      <a:r>
                        <a:rPr lang="ru-RU" sz="3200" b="0" cap="none" spc="0" baseline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бусы</a:t>
                      </a:r>
                      <a:r>
                        <a:rPr lang="ru-RU" sz="32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»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8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rgbClr val="0000FF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9" action="ppaction://hlinksldjump"/>
                        </a:rPr>
                        <a:t>1000</a:t>
                      </a:r>
                      <a:endParaRPr lang="ru-RU" sz="3500" b="0" u="sng" dirty="0">
                        <a:solidFill>
                          <a:srgbClr val="0000FF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297202" y="116850"/>
            <a:ext cx="69040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ru-RU" sz="3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Мультфи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льмы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0517" y="1670330"/>
            <a:ext cx="10452211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Кто был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нача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льник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умыва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льников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команди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моча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лок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9700" name="Picture 4" descr="https://u.kanobu.ru/longreads/2015/11/23/2e6eed19-3a5b-4367-8e67-8127d420e6f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876" y="3522540"/>
            <a:ext cx="4030500" cy="278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248371" y="3457414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3514912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МОЙДОДЫ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</a:t>
            </a:r>
            <a:b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https://u.kanobu.ru/longreads/2015/11/23/2e6eed19-3a5b-4367-8e67-8127d420e6f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62" y="398340"/>
            <a:ext cx="3637695" cy="2512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297202" y="116850"/>
            <a:ext cx="69040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Мультфи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льмы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6541" y="1670330"/>
            <a:ext cx="10452211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зва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краси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вую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длинноволо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сую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вушку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кото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рую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перли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шне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8674" name="Picture 2" descr="https://www.film.ru/sites/default/files/filefield_paths/din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876" y="3527811"/>
            <a:ext cx="4082030" cy="282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248371" y="3430937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8518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drap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3735617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РАПУ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НЦЕЛЬ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https://www.film.ru/sites/default/files/filefield_paths/din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510" y="305109"/>
            <a:ext cx="4082030" cy="282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046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Зву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ки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6541" y="1670330"/>
            <a:ext cx="1045221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звук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издаё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волк, когда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2772" name="Picture 4" descr="https://img.freepik.com/premium-photo/a-wolf-howling-at-the-moon_900101-517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593" y="2732282"/>
            <a:ext cx="3830608" cy="255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3656563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Звук: У-У-У-У-У</a:t>
            </a:r>
            <a:r>
              <a:rPr lang="ru-RU" sz="53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53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https://img.freepik.com/premium-photo/a-wolf-howling-at-the-moon_900101-517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221" y="555139"/>
            <a:ext cx="3830608" cy="255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Зву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ки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6541" y="1670330"/>
            <a:ext cx="1045221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звук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издаё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зла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соба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4820" name="Picture 4" descr="Осторожно, злая собака! Что делать, если вас покусали? | Безопасность |  Общество | Аргументы и Факт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1" y="2836334"/>
            <a:ext cx="3464833" cy="230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2" y="3545072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Звук: Р-Р-Р-Р-Р</a:t>
            </a:r>
            <a:b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8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28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8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28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28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8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28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8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28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28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Осторожно, злая собака! Что делать, если вас покусали? | Безопасность |  Общество | Аргументы и Факт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107" y="582991"/>
            <a:ext cx="3464833" cy="230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ru-RU" sz="3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Зву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ки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6541" y="1469743"/>
            <a:ext cx="1066523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звук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сит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произнести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ктор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кото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рый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смо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трит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ше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рло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6866" name="Picture 2" descr="https://png.pngtree.com/element_origin_min_pic/00/00/08/1257ad20a62dd2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884" y="3230350"/>
            <a:ext cx="3450977" cy="345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3268629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Звук: А-А-А-А-А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600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https://png.pngtree.com/element_origin_min_pic/00/00/08/1257ad20a62dd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734" y="315685"/>
            <a:ext cx="2610070" cy="261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41387" y="182670"/>
            <a:ext cx="642201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27374" y="645467"/>
            <a:ext cx="585004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Расте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живо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тные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1486" y="1626205"/>
            <a:ext cx="99822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вощ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не смог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вы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тянуть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дед и 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ему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потре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бовалась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мощь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stihi.ru/pics/2018/12/24/168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876" y="3545661"/>
            <a:ext cx="4270375" cy="278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5332348" y="3520219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Зву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ки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6541" y="1670330"/>
            <a:ext cx="1045221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звук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издаё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48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жук, когда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лети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9942" name="Picture 6" descr="https://stihi.ru/pics/2012/03/10/267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49" y="2835939"/>
            <a:ext cx="3639003" cy="232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3312916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Звук: Ж-Ж-Ж-Ж-Ж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 descr="https://stihi.ru/pics/2012/03/10/26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67" y="670413"/>
            <a:ext cx="3311320" cy="211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5396" y="1639707"/>
            <a:ext cx="4866012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Назовите слова, в которых спрятался </a:t>
            </a:r>
            <a:b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звук </a:t>
            </a:r>
            <a:r>
              <a:rPr lang="ru-RU" sz="4800" b="1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143" y="761411"/>
            <a:ext cx="6361122" cy="47708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974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84570" y="1998314"/>
            <a:ext cx="4203689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6000" b="1" cap="none" dirty="0" err="1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лнце</a:t>
            </a: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ru-RU" sz="6000" b="1" cap="none" dirty="0" err="1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блако</a:t>
            </a: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</a:t>
            </a:r>
            <a:r>
              <a:rPr lang="ru-RU" sz="6000" b="1" cap="none" dirty="0" err="1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</a:t>
            </a: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заб</a:t>
            </a:r>
            <a:r>
              <a:rPr lang="ru-RU" sz="6000" b="1" cap="none" dirty="0" err="1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</a:t>
            </a: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в</a:t>
            </a:r>
            <a:r>
              <a:rPr lang="ru-RU" sz="6000" b="1" cap="none" dirty="0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лк, 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лист</a:t>
            </a:r>
            <a:r>
              <a:rPr lang="ru-RU" sz="6000" b="1" cap="none" dirty="0" err="1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</a:t>
            </a: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гнезд</a:t>
            </a:r>
            <a:r>
              <a:rPr lang="ru-RU" sz="6000" b="1" cap="none" dirty="0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яйц</a:t>
            </a:r>
            <a:r>
              <a:rPr lang="ru-RU" sz="6000" b="1" cap="none" dirty="0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smtClean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чесн</a:t>
            </a:r>
            <a:r>
              <a:rPr lang="ru-RU" sz="6000" b="1" cap="none" dirty="0" err="1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6000" b="1" cap="none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60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</a:t>
            </a:r>
            <a:r>
              <a:rPr lang="en-US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6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27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en-US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27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27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69525"/>
            <a:ext cx="6361122" cy="47708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533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ru-RU" sz="3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бусы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https://schooldistance.ru/wp-content/uploads/2023/08/sobaka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361" y="1254211"/>
            <a:ext cx="7184571" cy="4220717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400017" y="3891190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07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СОБА</a:t>
            </a:r>
            <a:r>
              <a:rPr lang="ru-RU" sz="107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07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27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27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27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s://schooldistance.ru/wp-content/uploads/2023/08/sobak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959" y="408078"/>
            <a:ext cx="5940425" cy="316801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бусы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https://schooldistance.ru/wp-content/uploads/2021/12/11_let_4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8" b="8093"/>
          <a:stretch/>
        </p:blipFill>
        <p:spPr bwMode="auto">
          <a:xfrm>
            <a:off x="2493451" y="1304491"/>
            <a:ext cx="7206343" cy="4195023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41532" y="3900000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КОМА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НДА</a:t>
            </a:r>
            <a:r>
              <a:rPr lang="ru-RU" sz="36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6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s://schooldistance.ru/wp-content/uploads/2021/12/11_let_4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8" b="8093"/>
          <a:stretch/>
        </p:blipFill>
        <p:spPr bwMode="auto">
          <a:xfrm>
            <a:off x="2856786" y="368322"/>
            <a:ext cx="6129133" cy="2919166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ru-RU" sz="3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бусы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https://logiclike.com/files/media/gw/we/52hdwm8u_5e3ab6129196e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42" y="1495753"/>
            <a:ext cx="7728857" cy="378822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18206" y="3701666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БА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НКА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8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28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8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28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28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8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28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8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28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600</a:t>
            </a:r>
            <a:endParaRPr lang="ru-RU" sz="28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s://logiclike.com/files/media/gw/we/52hdwm8u_5e3ab6129196e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15" y="417014"/>
            <a:ext cx="5940425" cy="278003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ПКА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200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2" descr="https://stihi.ru/pics/2018/12/24/16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752" y="632800"/>
            <a:ext cx="3658996" cy="238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бусы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https://logiclike.com/files/media/sk/nx/onzqgccj_5e3d3ca1a0e60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028" y="1420482"/>
            <a:ext cx="8240485" cy="34782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95962" y="3398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ХЛОПУ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ШКА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s://logiclike.com/files/media/sk/nx/onzqgccj_5e3d3ca1a0e60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229" y="288368"/>
            <a:ext cx="6424724" cy="2302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4913993" y="16320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1000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2"/>
          <p:cNvSpPr/>
          <p:nvPr/>
        </p:nvSpPr>
        <p:spPr>
          <a:xfrm>
            <a:off x="5297202" y="647854"/>
            <a:ext cx="68947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бусы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https://schooldistance.ru/wp-content/uploads/2021/12/Matematika_9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845" y="1337945"/>
            <a:ext cx="5811384" cy="3946036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851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355772" y="1103859"/>
            <a:ext cx="6302828" cy="4088627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2+2=4 </a:t>
            </a: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3+1=4</a:t>
            </a:r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+2+2=10	</a:t>
            </a: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3+1=10</a:t>
            </a:r>
            <a:b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+4=10              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+4=10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5300" b="1" dirty="0" smtClean="0"/>
              <a:t>ответ: </a:t>
            </a:r>
            <a:r>
              <a:rPr lang="ru-RU" sz="5300" b="1" dirty="0" smtClean="0">
                <a:solidFill>
                  <a:srgbClr val="FF0000"/>
                </a:solidFill>
              </a:rPr>
              <a:t>6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27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5</a:t>
            </a:r>
            <a:r>
              <a:rPr lang="en-US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27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7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27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800</a:t>
            </a:r>
            <a:endParaRPr lang="ru-RU" sz="27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s://schooldistance.ru/wp-content/uploads/2021/12/Matematika_9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74" y="734658"/>
            <a:ext cx="4624840" cy="3602259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5476073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407332" y="5690466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440306" y="188265"/>
            <a:ext cx="654486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27374" y="645467"/>
            <a:ext cx="585004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Расте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живо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тные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21547" y="1960812"/>
            <a:ext cx="99822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Кто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собира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ет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блоки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спино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 descr="Зачем ежу яблоки? | Обучоно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832" y="3118715"/>
            <a:ext cx="3810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605210" y="3153085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ЁЖ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400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Зачем ежу яблоки? | Обучоно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003" y="810944"/>
            <a:ext cx="3810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407332" y="5690461"/>
            <a:ext cx="1378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ть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200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827374" y="234523"/>
            <a:ext cx="619045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500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5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600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27374" y="687469"/>
            <a:ext cx="585004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Расте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ния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живо</a:t>
            </a:r>
            <a:r>
              <a:rPr lang="ru-RU" sz="3500" b="1" dirty="0" err="1" smtClean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тные</a:t>
            </a:r>
            <a:r>
              <a:rPr lang="ru-RU" sz="3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  <a:endParaRPr lang="ru-RU" sz="35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1547" y="1960812"/>
            <a:ext cx="99822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Како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расте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ние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жжё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тся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куса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8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ется</a:t>
            </a:r>
            <a:r>
              <a:rPr lang="ru-RU" sz="48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ru-RU" sz="4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5124" name="Picture 4" descr="https://www.gastronom.ru/binfiles/images/20221101/b40766b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684" y="2929284"/>
            <a:ext cx="4673145" cy="257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248371" y="2982756"/>
            <a:ext cx="1940552" cy="646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показа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ть</a:t>
            </a:r>
            <a:r>
              <a:rPr lang="ru-RU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изображе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ние</a:t>
            </a:r>
            <a:endParaRPr lang="ru-RU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963829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КРАПИ</a:t>
            </a:r>
            <a:r>
              <a:rPr lang="ru-RU" sz="1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128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ВА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рия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  <a:r>
              <a:rPr lang="en-US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</a:t>
            </a:r>
            <a:r>
              <a:rPr lang="ru-RU" sz="3100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́</a:t>
            </a:r>
            <a:r>
              <a:rPr lang="ru-RU" sz="31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ru-RU" sz="31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600</a:t>
            </a:r>
            <a:endParaRPr lang="ru-RU" sz="31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https://www.gastronom.ru/binfiles/images/20221101/b40766b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979" y="674914"/>
            <a:ext cx="3325092" cy="1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След самолета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4212</TotalTime>
  <Words>831</Words>
  <Application>Microsoft Office PowerPoint</Application>
  <PresentationFormat>Широкоэкранный</PresentationFormat>
  <Paragraphs>315</Paragraphs>
  <Slides>53</Slides>
  <Notes>53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9" baseType="lpstr">
      <vt:lpstr>Arial</vt:lpstr>
      <vt:lpstr>Calibri</vt:lpstr>
      <vt:lpstr>Century Gothic</vt:lpstr>
      <vt:lpstr>Open Sans</vt:lpstr>
      <vt:lpstr>Times New Roman</vt:lpstr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РЕ́ПКА Катего́рия 1 / Вопро́с за 200</vt:lpstr>
      <vt:lpstr> </vt:lpstr>
      <vt:lpstr>ЁЖ  Катего́рия 1 / Вопро́с за 400</vt:lpstr>
      <vt:lpstr>Презентация PowerPoint</vt:lpstr>
      <vt:lpstr>КРАПИ́ВА Катего́рия 1 / Вопро́с за 600</vt:lpstr>
      <vt:lpstr>Презентация PowerPoint</vt:lpstr>
      <vt:lpstr>ЛУК Катего́рия 1 / Вопро́с за 800</vt:lpstr>
      <vt:lpstr>Презентация PowerPoint</vt:lpstr>
      <vt:lpstr>ГЕПА́РД  Катего́рия 1 / Вопро́с за 1000</vt:lpstr>
      <vt:lpstr>Презентация PowerPoint</vt:lpstr>
      <vt:lpstr>О́СЕНЬ  Катего́рия 2 / Вопро́с за 200</vt:lpstr>
      <vt:lpstr>Презентация PowerPoint</vt:lpstr>
      <vt:lpstr>Пра́вильный отве́т  Катего́рия 2 / Вопро́с за 400</vt:lpstr>
      <vt:lpstr>Презентация PowerPoint</vt:lpstr>
      <vt:lpstr>Пра́вильный отве́т  Катего́рия 2 / Вопро́с за 600</vt:lpstr>
      <vt:lpstr>Презентация PowerPoint</vt:lpstr>
      <vt:lpstr>В МЕ́СЯЦЕ БЫВА́ЕТ 30 / 31 / 28-29 ДНЕ́Й СА́МЫЙ КОРО́ТКИЙ МЕ́СЯЦ – ФЕВРА́ЛЬ Катего́рия 2 / Вопро́с за 800</vt:lpstr>
      <vt:lpstr>Презентация PowerPoint</vt:lpstr>
      <vt:lpstr>Е́СТЬ 4 ВРЕ́МЕНИ ГО́ДА. В ГОДУ́ 12 МЕ́СЯЦЕВ И 365 ДНЕ́Й Катего́рия 3 / Вопро́с за 1000</vt:lpstr>
      <vt:lpstr>Презентация PowerPoint</vt:lpstr>
      <vt:lpstr>ВИ́ННИ ПУХ Катего́рия 3 / Вопро́с за 200</vt:lpstr>
      <vt:lpstr>Презентация PowerPoint</vt:lpstr>
      <vt:lpstr>ЧЕБУ́РАШКА  Катего́рия 3 / Вопро́с за 400</vt:lpstr>
      <vt:lpstr>Презентация PowerPoint</vt:lpstr>
      <vt:lpstr>ФИ́КСИКИ Катего́рия 3 / Вопро́с за 600</vt:lpstr>
      <vt:lpstr>Презентация PowerPoint</vt:lpstr>
      <vt:lpstr>МОЙДОДЫ́Р Катего́рия 3 / Вопро́с за 800</vt:lpstr>
      <vt:lpstr>Презентация PowerPoint</vt:lpstr>
      <vt:lpstr>РАПУ́НЦЕЛЬ Катего́рия 3 / Вопро́с за 1000</vt:lpstr>
      <vt:lpstr>Презентация PowerPoint</vt:lpstr>
      <vt:lpstr>Звук: У-У-У-У-У Катего́рия 4 / Вопро́с за 200</vt:lpstr>
      <vt:lpstr>Презентация PowerPoint</vt:lpstr>
      <vt:lpstr>Звук: Р-Р-Р-Р-Р Катего́рия 4 / Вопро́с за 400</vt:lpstr>
      <vt:lpstr>Презентация PowerPoint</vt:lpstr>
      <vt:lpstr>Звук: А-А-А-А-А  Катего́рия 4 / Вопро́с за 600</vt:lpstr>
      <vt:lpstr>Презентация PowerPoint</vt:lpstr>
      <vt:lpstr>Звук: Ж-Ж-Ж-Ж-Ж Катего́рия 4 / Вопро́с за 800</vt:lpstr>
      <vt:lpstr>Презентация PowerPoint</vt:lpstr>
      <vt:lpstr>Со́лнце, о́блако, до́м, забо́р, волк, листо́к, гнездо́, яйцо́, чесно́к  Катего́рия 4 / Вопро́с за 1000</vt:lpstr>
      <vt:lpstr>Презентация PowerPoint</vt:lpstr>
      <vt:lpstr>СОБА́КА Катего́рия 5 / Вопро́с за 200</vt:lpstr>
      <vt:lpstr>Презентация PowerPoint</vt:lpstr>
      <vt:lpstr>КОМА́НДА Катего́рия 5 / Вопро́с за 400</vt:lpstr>
      <vt:lpstr>Презентация PowerPoint</vt:lpstr>
      <vt:lpstr>БА́НКА Катего́рия 5 / Вопро́с за 600</vt:lpstr>
      <vt:lpstr>Презентация PowerPoint</vt:lpstr>
      <vt:lpstr>ХЛОПУ́ШКА  Катего́рия 5 / Вопро́с за 800</vt:lpstr>
      <vt:lpstr>Презентация PowerPoint</vt:lpstr>
      <vt:lpstr>2+2=4                 3+1=4 ?+2+2=10     ?+3+1=10 6+4=10               6+4=10  ответ: 6   Катего́рия 5 / Вопро́с за 800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Владелец</cp:lastModifiedBy>
  <cp:revision>143</cp:revision>
  <dcterms:created xsi:type="dcterms:W3CDTF">2017-04-04T07:27:35Z</dcterms:created>
  <dcterms:modified xsi:type="dcterms:W3CDTF">2023-12-03T12:25:05Z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