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216"/>
          <a:stretch/>
        </p:blipFill>
        <p:spPr>
          <a:xfrm>
            <a:off x="0" y="-1"/>
            <a:ext cx="9143999" cy="142538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6366" y="261257"/>
            <a:ext cx="5982788" cy="374780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4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Правописание безударных гласных в корне слова</a:t>
            </a:r>
            <a:br>
              <a:rPr lang="ru-RU" sz="4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endParaRPr lang="ru-RU" sz="48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32366" y="4389119"/>
            <a:ext cx="3357154" cy="77070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класс</a:t>
            </a:r>
            <a:endParaRPr lang="ru-RU" sz="32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4" descr="11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556" y="3547564"/>
            <a:ext cx="3508781" cy="299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ндрей\Desktop\emblem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1152" y="359501"/>
            <a:ext cx="1619250" cy="161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540034"/>
            <a:ext cx="7886700" cy="263692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 солонке соль.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Надо солить суп. 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На тарелке солёный огурец.</a:t>
            </a:r>
            <a:br>
              <a:rPr lang="ru-RU" sz="5200" dirty="0" smtClean="0">
                <a:latin typeface="Times New Roman" pitchFamily="18" charset="0"/>
                <a:cs typeface="Times New Roman" pitchFamily="18" charset="0"/>
              </a:rPr>
            </a:br>
            <a:endParaRPr lang="ru-RU" sz="5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shokoladnica.com.ua/assets/images/novajapapka18/369936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637" y="215537"/>
            <a:ext cx="3763283" cy="2822463"/>
          </a:xfrm>
          <a:prstGeom prst="rect">
            <a:avLst/>
          </a:prstGeom>
          <a:noFill/>
        </p:spPr>
      </p:pic>
      <p:pic>
        <p:nvPicPr>
          <p:cNvPr id="7172" name="Picture 4" descr="http://www.2healthcare.net/wp-content/uploads/2015/08/Vegetables-So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1573" y="212846"/>
            <a:ext cx="3881362" cy="2425852"/>
          </a:xfrm>
          <a:prstGeom prst="rect">
            <a:avLst/>
          </a:prstGeom>
          <a:noFill/>
        </p:spPr>
      </p:pic>
      <p:pic>
        <p:nvPicPr>
          <p:cNvPr id="7174" name="Picture 6" descr="http://fermer02.ru/uploads/posts/2011-08/1312362863_zkh_ogurecs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1494" y="2805248"/>
            <a:ext cx="3069772" cy="2302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3274" y="328661"/>
            <a:ext cx="4897553" cy="795801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Slide title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75211" y="248194"/>
            <a:ext cx="7458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Способы подбора </a:t>
            </a:r>
          </a:p>
          <a:p>
            <a:pPr algn="ctr">
              <a:defRPr/>
            </a:pPr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проверочных слов</a:t>
            </a:r>
            <a:endParaRPr lang="ru-RU" sz="4000" b="1" dirty="0">
              <a:ln w="1905">
                <a:solidFill>
                  <a:srgbClr val="7030A0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4949" y="2442753"/>
            <a:ext cx="815122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Подбор родственных слова</a:t>
            </a:r>
          </a:p>
          <a:p>
            <a:pPr>
              <a:defRPr/>
            </a:pP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л…сник - лес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Изменяем форму слова</a:t>
            </a:r>
          </a:p>
          <a:p>
            <a:pPr>
              <a:defRPr/>
            </a:pP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л…</a:t>
            </a:r>
            <a:r>
              <a:rPr lang="ru-RU" sz="4400" b="1" dirty="0" err="1" smtClean="0">
                <a:ln w="1905"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- лес</a:t>
            </a:r>
            <a:endParaRPr lang="ru-RU" sz="4400" b="1" dirty="0">
              <a:ln w="1905">
                <a:solidFill>
                  <a:srgbClr val="7030A0"/>
                </a:solidFill>
              </a:ln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9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Слова в предложении         </a:t>
            </a:r>
            <a:br>
              <a:rPr lang="ru-RU" altLang="ru-RU" sz="49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9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     перепутались:</a:t>
            </a:r>
            <a:r>
              <a:rPr lang="ru-RU" altLang="ru-RU" sz="32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457200">
              <a:buFont typeface="Arial" charset="0"/>
              <a:buNone/>
            </a:pPr>
            <a:endParaRPr lang="ru-RU" altLang="ru-RU" sz="4000" i="1" dirty="0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457200">
              <a:buFont typeface="Arial" charset="0"/>
              <a:buNone/>
            </a:pPr>
            <a:r>
              <a:rPr lang="ru-RU" altLang="ru-RU" sz="4800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с, играет, на, котёнок,</a:t>
            </a:r>
          </a:p>
          <a:p>
            <a:pPr marL="0" indent="0" defTabSz="457200">
              <a:buFont typeface="Arial" charset="0"/>
              <a:buNone/>
            </a:pPr>
            <a:r>
              <a:rPr lang="ru-RU" altLang="ru-RU" sz="4800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траве, цветочком.</a:t>
            </a:r>
          </a:p>
          <a:p>
            <a:endParaRPr lang="ru-RU" sz="4000" dirty="0"/>
          </a:p>
        </p:txBody>
      </p:sp>
      <p:pic>
        <p:nvPicPr>
          <p:cNvPr id="4" name="Рисунок 3" descr="http://cs316423.userapi.com/v316423137/4c68/vaJq1PmDVhQ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7474" y="3422470"/>
            <a:ext cx="2651761" cy="27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9900CC"/>
                </a:solidFill>
              </a:rPr>
              <a:t> 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Найди и исправь ошибку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altLang="ru-RU" sz="2400" dirty="0" smtClean="0"/>
              <a:t> 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Вот и </a:t>
            </a:r>
            <a:r>
              <a:rPr lang="ru-RU" altLang="ru-RU" sz="3600" dirty="0" err="1" smtClean="0">
                <a:latin typeface="Times New Roman" pitchFamily="18" charset="0"/>
                <a:cs typeface="Times New Roman" pitchFamily="18" charset="0"/>
              </a:rPr>
              <a:t>дажди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прошли. Холодно стало   в лису и на палях. </a:t>
            </a:r>
            <a:r>
              <a:rPr lang="ru-RU" altLang="ru-RU" sz="3600" dirty="0" err="1" smtClean="0">
                <a:latin typeface="Times New Roman" pitchFamily="18" charset="0"/>
                <a:cs typeface="Times New Roman" pitchFamily="18" charset="0"/>
              </a:rPr>
              <a:t>Рика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покрылась тонким  </a:t>
            </a:r>
            <a:r>
              <a:rPr lang="ru-RU" altLang="ru-RU" sz="3600" dirty="0" err="1" smtClean="0">
                <a:latin typeface="Times New Roman" pitchFamily="18" charset="0"/>
                <a:cs typeface="Times New Roman" pitchFamily="18" charset="0"/>
              </a:rPr>
              <a:t>лидком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Arial" charset="0"/>
              <a:buNone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foneyes.ru/img/picture/Nov/21/9381cfd00644e59444c40d75cd054376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2257" y="3696789"/>
            <a:ext cx="4115012" cy="282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6322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проверки слов с безударными гласными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Читаю слово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Определяю ударение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Подбираю однокоренные слова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Выделяю корень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Подбираю проверочное слово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Пишу гласную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Проверь: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altLang="ru-RU" sz="1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altLang="ru-RU" sz="1800" dirty="0" smtClean="0">
                <a:latin typeface="Arial" charset="0"/>
              </a:rPr>
              <a:t> 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Вот и д</a:t>
            </a:r>
            <a:r>
              <a:rPr lang="ru-RU" alt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жди (дождь) прошли. </a:t>
            </a:r>
          </a:p>
          <a:p>
            <a:pPr>
              <a:buFont typeface="Arial" charset="0"/>
              <a:buNone/>
            </a:pP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Холодно  стало   в л</a:t>
            </a:r>
            <a:r>
              <a:rPr lang="ru-RU" alt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су (лес) и на п</a:t>
            </a:r>
            <a:r>
              <a:rPr lang="ru-RU" alt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лях (поле). Р</a:t>
            </a:r>
            <a:r>
              <a:rPr lang="ru-RU" alt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ка (реки) покрылась тонким  л</a:t>
            </a:r>
            <a:r>
              <a:rPr lang="ru-RU" alt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дком (лёд).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128</Words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Правописание безударных гласных в корне слова </vt:lpstr>
      <vt:lpstr>Слайд 2</vt:lpstr>
      <vt:lpstr>Slide title</vt:lpstr>
      <vt:lpstr> Слова в предложении                перепутались: </vt:lpstr>
      <vt:lpstr>  Найди и исправь ошибку</vt:lpstr>
      <vt:lpstr>Алгоритм проверки слов с безударными гласными</vt:lpstr>
      <vt:lpstr>Проверь: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безударных гласных в корне слова</dc:title>
  <dc:creator>Андрей</dc:creator>
  <cp:lastModifiedBy>Андрей</cp:lastModifiedBy>
  <cp:revision>19</cp:revision>
  <dcterms:created xsi:type="dcterms:W3CDTF">2014-11-21T11:00:06Z</dcterms:created>
  <dcterms:modified xsi:type="dcterms:W3CDTF">2016-11-27T14:06:11Z</dcterms:modified>
</cp:coreProperties>
</file>