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4" r:id="rId6"/>
    <p:sldId id="265" r:id="rId7"/>
    <p:sldId id="262" r:id="rId8"/>
    <p:sldId id="266" r:id="rId9"/>
    <p:sldId id="267" r:id="rId10"/>
    <p:sldId id="268" r:id="rId11"/>
    <p:sldId id="270" r:id="rId12"/>
    <p:sldId id="271" r:id="rId13"/>
    <p:sldId id="273" r:id="rId14"/>
    <p:sldId id="274" r:id="rId15"/>
    <p:sldId id="277" r:id="rId16"/>
    <p:sldId id="279" r:id="rId17"/>
    <p:sldId id="280" r:id="rId18"/>
    <p:sldId id="281" r:id="rId19"/>
    <p:sldId id="263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original.jp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lum contrast="20000"/>
          </a:blip>
          <a:stretch>
            <a:fillRect/>
          </a:stretch>
        </p:blipFill>
        <p:spPr>
          <a:xfrm>
            <a:off x="5286381" y="3619504"/>
            <a:ext cx="3695313" cy="323849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Picture 6" descr="http://img0.liveinternet.ru/images/foto/c/0/apps/3/537/3537478_14.jp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lum bright="20000" contrast="10000"/>
          </a:blip>
          <a:srcRect t="7669"/>
          <a:stretch>
            <a:fillRect/>
          </a:stretch>
        </p:blipFill>
        <p:spPr bwMode="auto">
          <a:xfrm>
            <a:off x="5929322" y="761982"/>
            <a:ext cx="3214678" cy="412809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9" name="Picture 38" descr="http://img-fotki.yandex.ru/get/6727/16969765.15c/0_7adcc_1108bf2f_L.png"/>
          <p:cNvPicPr>
            <a:picLocks noChangeAspect="1" noChangeArrowheads="1"/>
          </p:cNvPicPr>
          <p:nvPr userDrawn="1"/>
        </p:nvPicPr>
        <p:blipFill>
          <a:blip r:embed="rId4" cstate="print">
            <a:lum contrast="-40000"/>
          </a:blip>
          <a:srcRect l="2418" t="20701" b="2884"/>
          <a:stretch>
            <a:fillRect/>
          </a:stretch>
        </p:blipFill>
        <p:spPr bwMode="auto">
          <a:xfrm rot="11141706" flipV="1">
            <a:off x="5479773" y="329379"/>
            <a:ext cx="2155563" cy="1500485"/>
          </a:xfrm>
          <a:prstGeom prst="rect">
            <a:avLst/>
          </a:prstGeom>
          <a:noFill/>
        </p:spPr>
      </p:pic>
      <p:pic>
        <p:nvPicPr>
          <p:cNvPr id="10" name="Picture 38" descr="http://img-fotki.yandex.ru/get/6727/16969765.15c/0_7adcc_1108bf2f_L.png"/>
          <p:cNvPicPr>
            <a:picLocks noChangeAspect="1" noChangeArrowheads="1"/>
          </p:cNvPicPr>
          <p:nvPr userDrawn="1"/>
        </p:nvPicPr>
        <p:blipFill>
          <a:blip r:embed="rId4" cstate="print">
            <a:lum contrast="-40000"/>
          </a:blip>
          <a:srcRect l="6662" t="28834" r="8134" b="-7559"/>
          <a:stretch>
            <a:fillRect/>
          </a:stretch>
        </p:blipFill>
        <p:spPr bwMode="auto">
          <a:xfrm rot="11122692" flipH="1" flipV="1">
            <a:off x="6839916" y="121374"/>
            <a:ext cx="2000264" cy="1642773"/>
          </a:xfrm>
          <a:prstGeom prst="rect">
            <a:avLst/>
          </a:prstGeom>
          <a:noFill/>
        </p:spPr>
      </p:pic>
      <p:pic>
        <p:nvPicPr>
          <p:cNvPr id="11" name="Рисунок 10" descr="1393532710-27.jpg"/>
          <p:cNvPicPr>
            <a:picLocks noChangeAspect="1"/>
          </p:cNvPicPr>
          <p:nvPr userDrawn="1"/>
        </p:nvPicPr>
        <p:blipFill>
          <a:blip r:embed="rId5" cstate="print">
            <a:lum contrast="30000"/>
          </a:blip>
          <a:stretch>
            <a:fillRect/>
          </a:stretch>
        </p:blipFill>
        <p:spPr>
          <a:xfrm rot="5400000">
            <a:off x="1142999" y="-1142999"/>
            <a:ext cx="6858001" cy="9144001"/>
          </a:xfrm>
          <a:prstGeom prst="frame">
            <a:avLst>
              <a:gd name="adj1" fmla="val 759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3" name="Picture 32" descr="http://img-fotki.yandex.ru/get/9261/16969765.154/0_7a026_a75ad5dc_orig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357158" y="5429264"/>
            <a:ext cx="8429684" cy="1143008"/>
          </a:xfrm>
          <a:prstGeom prst="rect">
            <a:avLst/>
          </a:prstGeom>
          <a:noFill/>
        </p:spPr>
      </p:pic>
      <p:pic>
        <p:nvPicPr>
          <p:cNvPr id="14" name="Picture 34" descr="http://img-fotki.yandex.ru/get/9761/16969765.1fd/0_8ca43_c23057d_orig.png"/>
          <p:cNvPicPr>
            <a:picLocks noChangeAspect="1" noChangeArrowheads="1"/>
          </p:cNvPicPr>
          <p:nvPr userDrawn="1"/>
        </p:nvPicPr>
        <p:blipFill>
          <a:blip r:embed="rId7" cstate="print">
            <a:lum bright="-20000" contrast="30000"/>
          </a:blip>
          <a:srcRect/>
          <a:stretch>
            <a:fillRect/>
          </a:stretch>
        </p:blipFill>
        <p:spPr bwMode="auto">
          <a:xfrm rot="2375425">
            <a:off x="3520031" y="5046149"/>
            <a:ext cx="812942" cy="1368912"/>
          </a:xfrm>
          <a:prstGeom prst="rect">
            <a:avLst/>
          </a:prstGeom>
          <a:noFill/>
        </p:spPr>
      </p:pic>
      <p:pic>
        <p:nvPicPr>
          <p:cNvPr id="12" name="Picture 30" descr="http://galerey-room.ru/images/073540_1392698140.png"/>
          <p:cNvPicPr>
            <a:picLocks noChangeAspect="1" noChangeArrowheads="1"/>
          </p:cNvPicPr>
          <p:nvPr userDrawn="1"/>
        </p:nvPicPr>
        <p:blipFill>
          <a:blip r:embed="rId8" cstate="print">
            <a:lum bright="-30000" contrast="30000"/>
          </a:blip>
          <a:srcRect/>
          <a:stretch>
            <a:fillRect/>
          </a:stretch>
        </p:blipFill>
        <p:spPr bwMode="auto">
          <a:xfrm>
            <a:off x="357158" y="5334013"/>
            <a:ext cx="3071834" cy="5860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70348-31BC-4A06-AE2F-E16511C2B997}" type="datetimeFigureOut">
              <a:rPr lang="ru-RU" smtClean="0"/>
              <a:pPr/>
              <a:t>16.02.2020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F2EBB-E597-405E-8B6C-BC7AB90E80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infourok.ru/otkritiy-klassniy-chas-bitva-za-berlin-1610020.html" TargetMode="External"/><Relationship Id="rId3" Type="http://schemas.openxmlformats.org/officeDocument/2006/relationships/hyperlink" Target="https://www.trendsmap.com/twitter/tweet/952559374169292800" TargetMode="External"/><Relationship Id="rId7" Type="http://schemas.openxmlformats.org/officeDocument/2006/relationships/hyperlink" Target="https://zen.yandex.ua/media/rkka/pervyi-boi-katiushi-5d56ed7192414d00ad9383b5" TargetMode="External"/><Relationship Id="rId2" Type="http://schemas.openxmlformats.org/officeDocument/2006/relationships/hyperlink" Target="https://zen.yandex.ru/media/history_world/top10-pesen-voennyh-let-5a3a7a2a9d5cb3291ec3642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kabu.ru/story/doroga_zhizni_po_tayashchemu_ldu_vezut_khleb_v_blokadnyiy_leningrad_2727184?cid=35183264" TargetMode="External"/><Relationship Id="rId5" Type="http://schemas.openxmlformats.org/officeDocument/2006/relationships/hyperlink" Target="https://yandex.uz/collections/card/5d2883b2f05bf26fa5cc7d8c/" TargetMode="External"/><Relationship Id="rId4" Type="http://schemas.openxmlformats.org/officeDocument/2006/relationships/hyperlink" Target="https://zen.yandex.ru/media/mlozha/tank-bespomoscen-protiv-pehoty-5e011a53fc69ab00aecfd29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interest.ru/pin/548805904568802711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569586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Собинского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основная общеобразовательная школа №2 г.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Собинки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(МБОУ ООШ №2 г.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Собинки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2101587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Презентация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методической разработке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воспитательного мероприятия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  75-летию победы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 Великой Отечественной Войне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тему: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Песни великой победы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детей 9-10 лет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796136" y="4653136"/>
            <a:ext cx="295232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Жигалова Ирина Владимировна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начальных классов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квалификационная категория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131840" y="5877272"/>
            <a:ext cx="25202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Собинка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2020 год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s04.infourok.ru/uploads/ex/0bab/0002de52-568c9ad8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10" descr="https://avatars.mds.yandex.net/get-pdb/1689173/831ddac2-2f5c-4be9-a380-e04dc6bec535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4941168"/>
            <a:ext cx="9144000" cy="224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Герои–победители на полотнах советских худож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4762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16632"/>
            <a:ext cx="79779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С.ПРИСЕКИН «ПАРАД ПОБЕДЫ»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10" descr="https://avatars.mds.yandex.net/get-pdb/1689173/831ddac2-2f5c-4be9-a380-e04dc6bec535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4"/>
            <a:ext cx="9144000" cy="2390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900igr.net/up/datas/195666/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pimg.mycdn.me/getImage?disableStub=true&amp;type=VIDEO_S_720&amp;url=https%3A%2F%2Fvdp.mycdn.me%2FgetImage%3Fid%3D41117420238%26idx%3D1%26thumbType%3D37%26f%3D1&amp;signatureToken=bcRHumv8Vn7JilF7CFng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761656" cy="2448272"/>
          </a:xfrm>
          <a:prstGeom prst="rect">
            <a:avLst/>
          </a:prstGeom>
          <a:noFill/>
        </p:spPr>
      </p:pic>
      <p:pic>
        <p:nvPicPr>
          <p:cNvPr id="4" name="Picture 2" descr="https://1.bp.blogspot.com/--eegLyOpOs4/WSiGjFngBYI/AAAAAAAAZAU/_iRRxtNimEEUzmA2A5QzArYiQ-jfB9qawCEw/s1600/%25D0%2592.%2B%25D0%25A1%25D0%25BE%25D0%25BB%25D0%25BE%25D0%25B2%25D1%258C%25D1%2591%25D0%25B2-%25D0%25A1%25D0%25B5%25D0%25B4%25D0%25BE%25D0%25B9.%2B%25C2%25AB%2B%25D0%25A1%25D0%25BE%25D0%25BB%25D0%25BE%25D0%25B2%25D1%258C%25D0%25B8%25C2%25B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420888"/>
            <a:ext cx="3491880" cy="2618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f2c/0014336b-6a251ef8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2.infourok.ru/uploads/ex/05e7/00024fd6-5323ae41/img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448938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i.pinimg.com/736x/be/68/bd/be68bde86b66d4ba37586e9617d685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76672"/>
            <a:ext cx="3580111" cy="5370166"/>
          </a:xfrm>
          <a:prstGeom prst="rect">
            <a:avLst/>
          </a:prstGeom>
          <a:noFill/>
        </p:spPr>
      </p:pic>
      <p:pic>
        <p:nvPicPr>
          <p:cNvPr id="36868" name="Picture 4" descr="https://ic.pics.livejournal.com/gokceulas/77562310/10793/10793_900.jpg"/>
          <p:cNvPicPr>
            <a:picLocks noChangeAspect="1" noChangeArrowheads="1"/>
          </p:cNvPicPr>
          <p:nvPr/>
        </p:nvPicPr>
        <p:blipFill>
          <a:blip r:embed="rId3" cstate="print"/>
          <a:srcRect t="3544"/>
          <a:stretch>
            <a:fillRect/>
          </a:stretch>
        </p:blipFill>
        <p:spPr bwMode="auto">
          <a:xfrm>
            <a:off x="539552" y="476672"/>
            <a:ext cx="4296898" cy="51598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54868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620688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fotokto.ru/photo/full/148/14825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3240360" cy="46805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95936" y="764704"/>
            <a:ext cx="2088232" cy="4608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Памятник </a:t>
            </a:r>
          </a:p>
          <a:p>
            <a:pPr algn="ctr"/>
            <a:r>
              <a:rPr lang="ru-RU" sz="3200" b="1" dirty="0" smtClean="0"/>
              <a:t>песне</a:t>
            </a:r>
          </a:p>
          <a:p>
            <a:pPr algn="ctr"/>
            <a:r>
              <a:rPr lang="ru-RU" sz="3200" b="1" dirty="0" smtClean="0"/>
              <a:t> Катюша»</a:t>
            </a:r>
          </a:p>
          <a:p>
            <a:pPr algn="ctr"/>
            <a:r>
              <a:rPr lang="ru-RU" sz="3200" b="1" dirty="0" smtClean="0"/>
              <a:t>на реке Угре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velizh.admin-smolensk.ru/files/936/pobed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4912186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836712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1.  </a:t>
            </a:r>
          </a:p>
          <a:p>
            <a:r>
              <a:rPr lang="en-US" dirty="0" smtClean="0">
                <a:hlinkClick r:id="rId2"/>
              </a:rPr>
              <a:t>https://zen.yandex.ru/media/history_world/top10-pesen-voennyh-let-5a3a7a2a9d5cb3291ec3642a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844824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/>
              </a:rPr>
              <a:t>2. </a:t>
            </a:r>
          </a:p>
          <a:p>
            <a:r>
              <a:rPr lang="en-US" dirty="0" smtClean="0">
                <a:hlinkClick r:id="rId3"/>
              </a:rPr>
              <a:t>https://www.trendsmap.com/twitter/tweet/952559374169292800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420888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4"/>
              </a:rPr>
              <a:t>3.</a:t>
            </a:r>
          </a:p>
          <a:p>
            <a:r>
              <a:rPr lang="en-US" dirty="0" smtClean="0">
                <a:hlinkClick r:id="rId4"/>
              </a:rPr>
              <a:t>https://zen.yandex.ru/media/mlozha/tank-bespomoscen-protiv-pehoty-5e011a53fc69ab00aecfd292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284984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5"/>
              </a:rPr>
              <a:t>4.</a:t>
            </a:r>
          </a:p>
          <a:p>
            <a:r>
              <a:rPr lang="en-US" dirty="0" smtClean="0">
                <a:hlinkClick r:id="rId5"/>
              </a:rPr>
              <a:t>https://yandex.uz/collections/card/5d2883b2f05bf26fa5cc7d8c/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005064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6"/>
              </a:rPr>
              <a:t>5.</a:t>
            </a:r>
          </a:p>
          <a:p>
            <a:r>
              <a:rPr lang="en-US" dirty="0" smtClean="0">
                <a:hlinkClick r:id="rId6"/>
              </a:rPr>
              <a:t>https://pikabu.ru/story/doroga_zhizni_po_tayashchemu_ldu_vezut_khleb_v_blokadnyiy_leningrad_2727184?cid=35183264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013176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7"/>
              </a:rPr>
              <a:t>6.</a:t>
            </a:r>
          </a:p>
          <a:p>
            <a:r>
              <a:rPr lang="en-US" dirty="0" smtClean="0">
                <a:hlinkClick r:id="rId7"/>
              </a:rPr>
              <a:t>https://zen.yandex.ua/media/rkka/pervyi-boi-katiushi-5d56ed7192414d00ad9383b5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6021288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8"/>
              </a:rPr>
              <a:t>7.</a:t>
            </a:r>
          </a:p>
          <a:p>
            <a:r>
              <a:rPr lang="en-US" dirty="0" smtClean="0">
                <a:hlinkClick r:id="rId8"/>
              </a:rPr>
              <a:t>https://infourok.ru/otkritiy-klassniy-chas-bitva-za-berlin-1610020.html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83768" y="116632"/>
            <a:ext cx="3323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источники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zen_doc/198334/pub_5a3a7a2a9d5cb3291ec3642a_5a3a7e304826779f2a1da6d1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496944" cy="6048672"/>
          </a:xfrm>
          <a:prstGeom prst="rect">
            <a:avLst/>
          </a:prstGeom>
          <a:noFill/>
        </p:spPr>
      </p:pic>
      <p:pic>
        <p:nvPicPr>
          <p:cNvPr id="3082" name="Picture 10" descr="https://avatars.mds.yandex.net/get-pdb/1689173/831ddac2-2f5c-4be9-a380-e04dc6bec535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9144000" cy="3686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8.</a:t>
            </a:r>
          </a:p>
          <a:p>
            <a:r>
              <a:rPr lang="en-US" dirty="0" smtClean="0">
                <a:hlinkClick r:id="rId2"/>
              </a:rPr>
              <a:t>https://www.pinterest.ru/pin/548805904568802711/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c60/000849bf-7c263608/img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489654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203431/pub_5bec7cddc792cb00ac0b9217_5bec7d9757c26000aedc3848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568952" cy="6597352"/>
          </a:xfrm>
          <a:prstGeom prst="rect">
            <a:avLst/>
          </a:prstGeom>
          <a:noFill/>
        </p:spPr>
      </p:pic>
      <p:pic>
        <p:nvPicPr>
          <p:cNvPr id="3" name="Picture 10" descr="https://avatars.mds.yandex.net/get-pdb/1689173/831ddac2-2f5c-4be9-a380-e04dc6bec535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9144000" cy="3686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bs.twimg.com/media/DTgrsU9XkAAt7z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60648"/>
            <a:ext cx="8856984" cy="6336704"/>
          </a:xfrm>
          <a:prstGeom prst="rect">
            <a:avLst/>
          </a:prstGeom>
          <a:noFill/>
        </p:spPr>
      </p:pic>
      <p:pic>
        <p:nvPicPr>
          <p:cNvPr id="3" name="Picture 10" descr="https://avatars.mds.yandex.net/get-pdb/1689173/831ddac2-2f5c-4be9-a380-e04dc6bec535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69160"/>
            <a:ext cx="9144000" cy="224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avatars.mds.yandex.net/get-zen_doc/1790220/pub_5e011a53fc69ab00aecfd292_5e011ac698fe7900af559f28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08956" cy="6048672"/>
          </a:xfrm>
          <a:prstGeom prst="rect">
            <a:avLst/>
          </a:prstGeom>
          <a:noFill/>
        </p:spPr>
      </p:pic>
      <p:pic>
        <p:nvPicPr>
          <p:cNvPr id="3" name="Picture 10" descr="https://avatars.mds.yandex.net/get-pdb/1689173/831ddac2-2f5c-4be9-a380-e04dc6bec535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0"/>
            <a:ext cx="9144000" cy="2678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Новый интерактивный экспонат - &quot;Землянка командира партизан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92568" cy="6597352"/>
          </a:xfrm>
          <a:prstGeom prst="rect">
            <a:avLst/>
          </a:prstGeom>
          <a:noFill/>
        </p:spPr>
      </p:pic>
      <p:pic>
        <p:nvPicPr>
          <p:cNvPr id="4" name="Picture 10" descr="https://avatars.mds.yandex.net/get-pdb/1689173/831ddac2-2f5c-4be9-a380-e04dc6bec535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69160"/>
            <a:ext cx="9144000" cy="224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Дорога жизни.   По таящему льду везут хлеб в блокадный Ленинград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554332" cy="6192688"/>
          </a:xfrm>
          <a:prstGeom prst="rect">
            <a:avLst/>
          </a:prstGeom>
          <a:noFill/>
        </p:spPr>
      </p:pic>
      <p:pic>
        <p:nvPicPr>
          <p:cNvPr id="3" name="Picture 10" descr="https://avatars.mds.yandex.net/get-pdb/1689173/831ddac2-2f5c-4be9-a380-e04dc6bec535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69160"/>
            <a:ext cx="9144000" cy="224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avatars.mds.yandex.net/get-zen_doc/230865/pub_5d56ed7192414d00ad9383b5_5d56f1ce7cccba00adc10115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928992" cy="6408712"/>
          </a:xfrm>
          <a:prstGeom prst="rect">
            <a:avLst/>
          </a:prstGeom>
          <a:noFill/>
        </p:spPr>
      </p:pic>
      <p:pic>
        <p:nvPicPr>
          <p:cNvPr id="3" name="Picture 10" descr="https://avatars.mds.yandex.net/get-pdb/1689173/831ddac2-2f5c-4be9-a380-e04dc6bec535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11984"/>
            <a:ext cx="9323512" cy="224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121</Words>
  <Application>Microsoft Office PowerPoint</Application>
  <PresentationFormat>Экран (4:3)</PresentationFormat>
  <Paragraphs>41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Жигалова</dc:creator>
  <cp:lastModifiedBy>Ирина Жигалова</cp:lastModifiedBy>
  <cp:revision>22</cp:revision>
  <dcterms:created xsi:type="dcterms:W3CDTF">2020-02-10T17:44:27Z</dcterms:created>
  <dcterms:modified xsi:type="dcterms:W3CDTF">2020-02-16T13:55:56Z</dcterms:modified>
</cp:coreProperties>
</file>