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84" r:id="rId2"/>
    <p:sldId id="273" r:id="rId3"/>
    <p:sldId id="274" r:id="rId4"/>
    <p:sldId id="283" r:id="rId5"/>
    <p:sldId id="286" r:id="rId6"/>
    <p:sldId id="285" r:id="rId7"/>
    <p:sldId id="287" r:id="rId8"/>
    <p:sldId id="28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ACDA4-1649-4D54-8AAA-44F0BFB45625}" type="datetimeFigureOut">
              <a:rPr lang="ru-RU" smtClean="0"/>
              <a:t>14.03.2025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A7630-0D91-4E85-9154-5F5EDA5CA4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2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A7630-0D91-4E85-9154-5F5EDA5CA4B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177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B3E6A0-94C5-42AD-8249-9832968148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A4D9CF-948F-41B0-9937-28518E33F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EB06ED-BAC5-452D-BEDF-1B2E96A7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BB24D9-839B-41DB-85C5-E3CE9E79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EAE680-348D-4AA5-B25D-9466A81A7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4743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32F07-53D3-4DA1-B935-C8F2C97F7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8A15100-A3B8-436A-838A-CB7CCB7F8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F21DDA-71C6-466E-A650-CF0C1DFBC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CBCA1B-1127-4070-85AF-934F90C15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3AB502-DB21-4DB7-AF84-CDE1852A8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33622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F84C302-A0AF-40C4-9451-CE457E50B4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CAEC133-84CF-4B03-91FF-3CE4853D5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EC1E54-0E9C-4127-884B-47A87388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246CF5-8C15-40D1-83B0-9ED899B51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44AE04-DFC8-4BB3-B9B2-05B26D643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30182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418949-680E-475C-89F4-7F561F34B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CDDA8E-043E-4AFF-96EC-6E30F211B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F6D777-BB44-4A9B-B73E-DC3D1DE02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F05BB7-DA16-40EA-A8BA-E9C4BA0BB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42BAF1-8346-4E0A-B964-B75CBCAEA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83135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D83A69-747D-43BB-90AE-9739FC16A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26B9F9-4B4F-483F-A2BE-6A10F22AE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248BA6-B605-487F-A472-DAF885B0F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F44692-E2D0-4F47-8D45-8D0006EA3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693CFE-255D-45A2-BE2A-3C06E6720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291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DD7D8-85F0-4137-B569-3CC23DA5D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96EBFF-9928-4844-B640-15EF120172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9A8C59-266E-4920-8E0F-4726C4778A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F09D4F-D62C-44B2-BE7A-E04DA932C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6A098C-7427-4B8D-BB39-95F068141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F3239C-DBD8-4443-A71A-E0151C044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778890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02558-239A-43F2-AA16-1E7606D49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12169E-669C-49DA-91C0-99E5BB192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E4F188-FFDF-47C4-937C-6AE1D797FE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12F9168-59F5-4BAE-AA97-F79491429B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7387860-D54B-4B38-B8E6-B8B7375D4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DACB706-E06D-43BD-9EDE-300E82CA2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5DB25C-2840-4177-92E2-3EE5F25A6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1C29450-170B-435B-A1BD-47885DFCE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3176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FD05B3-188F-4CB6-B401-5D41BCE04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CE8D7C8-6C66-4616-8EF6-F4038ADBD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D00CC9A-28BF-49EA-AFD3-47EDF16AB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F16052E-7B4E-4000-8336-98744158E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81462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A5923D-3AAF-4ACD-8D7F-063B0B18C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41CC6DF-CA05-4DA6-93A8-AC02FC536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FD9BD1-D6AA-4CD5-B227-80BAF542B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5971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E977F-6BD3-40A0-BF49-7804C654D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BF6E60-ECAC-48F6-9964-23B72166F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B377A80-A69F-4B6E-9C9F-DFDF31D48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C2EFD8-6A6B-46D7-9D36-3514E7A65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8BF93D-B05C-4150-8A9A-3BE2E9F6C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F8E195-508C-4464-AC8C-D590020FC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6240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AFCA3-AB40-4FD9-A0E1-06D773A97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32E6E9F-AA1C-499B-9442-A6367E3355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554CAB-6669-475E-A89D-7F3A458AE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6F5CAC-EC9E-4408-9A7D-7714E6C9A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6138E64-507E-434E-9926-F904A2F75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3F42123-5902-4F94-95F4-EDD45D50C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596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3985B0-2FBD-4231-8985-23D850A1E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59946E-4792-4F9E-AED7-4CE3B226E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E0B980-0D2C-4728-99AC-E07195EFAF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38F49-B3E2-4BF0-BEC7-C30D34ABBB8D}" type="datetime1">
              <a:rPr lang="en-US" smtClean="0"/>
              <a:t>3/14/2025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FF2DE33-3156-4FD1-A9D3-8217572D6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1D589C-AC56-4DC3-ACC9-E16CAD325E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61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22849E9-4C99-4BF1-BB70-0094E9EB8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5941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"/>
          <p:cNvSpPr>
            <a:spLocks noGrp="1"/>
          </p:cNvSpPr>
          <p:nvPr>
            <p:ph idx="1"/>
          </p:nvPr>
        </p:nvSpPr>
        <p:spPr>
          <a:xfrm>
            <a:off x="787191" y="791133"/>
            <a:ext cx="10670371" cy="531090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исследовательский</a:t>
            </a: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Своевременное оказание первой помощи может оказать решающее значение в сохранении жизни и здоровья пострадавшего. От того, насколько умело и быстро оказана первая помощь, зависит жизнь.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исследования: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основ первой помощи при наиболее часто встречающихся травмах необходимо, так как от первой помощи, в первую очередь, зависит жизнь пострадавшего человека.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первой помощи пострадавшим для сохранения и уменьшения ущерба здоровью до прибытия скорой медицинской помощи.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нацелен на повышение уровня знаний и практических навыков оказания первой помощи среди школьников. Его основная идея заключается в том, что любой человек, не имеющий специального образования, может научиться оказывать первую помощь себе или окружающим.</a:t>
            </a:r>
          </a:p>
          <a:p>
            <a:pPr marL="0" lv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52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915924" y="-69880"/>
            <a:ext cx="10360152" cy="1139911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</a:t>
            </a:r>
            <a:endParaRPr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E1B81D-5B09-41CD-8A08-806691222B7A}"/>
              </a:ext>
            </a:extLst>
          </p:cNvPr>
          <p:cNvSpPr txBox="1"/>
          <p:nvPr/>
        </p:nvSpPr>
        <p:spPr>
          <a:xfrm>
            <a:off x="915924" y="1071733"/>
            <a:ext cx="110682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эффективной системы информирования школьников об оказании первой помощи пострадавшим и обобщение теоретических знаний по оказанию первой помощи, получаемых на уроках, классных часах, беседах.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E4430-29AE-45CE-A5D5-9745AAB8E024}"/>
              </a:ext>
            </a:extLst>
          </p:cNvPr>
          <p:cNvSpPr txBox="1"/>
          <p:nvPr/>
        </p:nvSpPr>
        <p:spPr>
          <a:xfrm>
            <a:off x="915924" y="2273764"/>
            <a:ext cx="1088206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ознакомиться с законодательной базой по теме проекта;- проанализировать информационные источники и собрать информацию по оказанию первой помощи;- определить уровень знаний о первой помощи у обучающихся 7-9-х классов (анкетирование);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разработать систему мероприятий по информированию школьников об оказании первой помощи пострадавшим;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провести совместно с общественной организацией Всероссийский Красный Крест практические занятия.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подготовить для обучающихся 7-9 классов памятки по оказанию первой помощи.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C8501B2-BC52-4CE3-9902-C9DD45536E2A}"/>
              </a:ext>
            </a:extLst>
          </p:cNvPr>
          <p:cNvCxnSpPr/>
          <p:nvPr/>
        </p:nvCxnSpPr>
        <p:spPr>
          <a:xfrm>
            <a:off x="2962507" y="911128"/>
            <a:ext cx="626698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840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0080" y="887892"/>
            <a:ext cx="5852160" cy="109728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проекта. </a:t>
            </a:r>
            <a:b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12FB8F-99A8-4681-8A70-8AB385AE527B}"/>
              </a:ext>
            </a:extLst>
          </p:cNvPr>
          <p:cNvSpPr txBox="1"/>
          <p:nvPr/>
        </p:nvSpPr>
        <p:spPr>
          <a:xfrm>
            <a:off x="640080" y="2409590"/>
            <a:ext cx="539271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Анализ информационных источников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Понятия и определения ПП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Законодательная база (правовые и юридические аспекты ПП)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Алгоритм оказания первой помощи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Состояния, при которых оказывается первая помощь. Мероприятия, которые могут оказываться в рамках ПП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F80804-F052-41C3-87D9-83B22F5DA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99921"/>
            <a:ext cx="3930201" cy="221073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3C554E-C415-4D86-AF76-B4BB987C5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937" y="3615172"/>
            <a:ext cx="3930201" cy="221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802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20272" y="339252"/>
            <a:ext cx="5852160" cy="109728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проекта. Подготовительный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72" y="1668648"/>
            <a:ext cx="3932115" cy="2211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553">
            <a:off x="7457702" y="887892"/>
            <a:ext cx="3810285" cy="5398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5544" y="4009052"/>
            <a:ext cx="4236364" cy="238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70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346416" y="339251"/>
            <a:ext cx="4375053" cy="109728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проекта. </a:t>
            </a:r>
            <a:b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B92A4F-DA7A-44DF-ACE2-E6F0DB463F9F}"/>
              </a:ext>
            </a:extLst>
          </p:cNvPr>
          <p:cNvSpPr txBox="1"/>
          <p:nvPr/>
        </p:nvSpPr>
        <p:spPr>
          <a:xfrm>
            <a:off x="346416" y="2251534"/>
            <a:ext cx="542269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часов в 7-9х классах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Проведение анкетирования.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практических занятий совместно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Камчатским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региональным отделением Всероссийский Красный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 для учащихся 5-11х классов (ноябрь, март).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Обучение ПП с выдачей сертификата в Камчатском региональном отделении Всероссийский Красный Крест запланировано на АПРЕЛЬ.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29DF39-BCD4-4721-9EEF-D460358DA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864" y="87736"/>
            <a:ext cx="3618868" cy="20350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2DE233A-35B7-4340-85E5-F988D21E0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441" y="4641469"/>
            <a:ext cx="3613639" cy="20326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8576" y="2594339"/>
            <a:ext cx="3624427" cy="2047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5657" y="406050"/>
            <a:ext cx="3660423" cy="206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69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0080" y="346872"/>
            <a:ext cx="5852160" cy="109728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проекта. </a:t>
            </a:r>
            <a:b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B92A4F-DA7A-44DF-ACE2-E6F0DB463F9F}"/>
              </a:ext>
            </a:extLst>
          </p:cNvPr>
          <p:cNvSpPr txBox="1"/>
          <p:nvPr/>
        </p:nvSpPr>
        <p:spPr>
          <a:xfrm>
            <a:off x="640080" y="2260326"/>
            <a:ext cx="54226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заключительном этапе проекта я с руководителем разработали памятки «Алгоритм оказания ПП» и постарались обеспечить ими всех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желающих.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592" y="346872"/>
            <a:ext cx="3567355" cy="6332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3547" y="4199318"/>
            <a:ext cx="2637363" cy="196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42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0080" y="570750"/>
            <a:ext cx="2358097" cy="827227"/>
          </a:xfrm>
        </p:spPr>
        <p:txBody>
          <a:bodyPr anchor="b">
            <a:normAutofit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A8853C-D9F3-499B-8019-AA8F39993369}"/>
              </a:ext>
            </a:extLst>
          </p:cNvPr>
          <p:cNvSpPr txBox="1"/>
          <p:nvPr/>
        </p:nvSpPr>
        <p:spPr>
          <a:xfrm>
            <a:off x="640080" y="1558930"/>
            <a:ext cx="867555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 сохранения жизни и здоровья человека не вызывает сомнения. Необходимо учить детей оказывать первую помощь как можно раньше.  Большинство поведенческих стереотипов закладывается в детстве и в дальнейшем приобретает стабильный характер. Опыт многих стран свидетельствует об эффективности и целесообразности формирования у детей норм поведения, обеспечивающих бережное отношение к жизни и здоровью.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1180" y="2837320"/>
            <a:ext cx="2901948" cy="385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305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423</Words>
  <Application>Microsoft Office PowerPoint</Application>
  <PresentationFormat>Широкоэкранный</PresentationFormat>
  <Paragraphs>29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Цель и задачи</vt:lpstr>
      <vt:lpstr>Этапы проекта.  Теоретический </vt:lpstr>
      <vt:lpstr>Этапы проекта. Подготовительный </vt:lpstr>
      <vt:lpstr>Этапы проекта.  Практический</vt:lpstr>
      <vt:lpstr>Этапы проекта.  Заключительный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alenasevruk55@gmail.com</dc:creator>
  <cp:lastModifiedBy>Пользователь</cp:lastModifiedBy>
  <cp:revision>10</cp:revision>
  <dcterms:created xsi:type="dcterms:W3CDTF">2025-03-13T07:45:46Z</dcterms:created>
  <dcterms:modified xsi:type="dcterms:W3CDTF">2025-03-14T03:26:33Z</dcterms:modified>
</cp:coreProperties>
</file>