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70" r:id="rId2"/>
    <p:sldId id="256" r:id="rId3"/>
    <p:sldId id="262" r:id="rId4"/>
    <p:sldId id="263" r:id="rId5"/>
    <p:sldId id="264" r:id="rId6"/>
    <p:sldId id="265" r:id="rId7"/>
    <p:sldId id="266" r:id="rId8"/>
    <p:sldId id="257" r:id="rId9"/>
    <p:sldId id="260" r:id="rId10"/>
    <p:sldId id="261" r:id="rId11"/>
    <p:sldId id="267" r:id="rId12"/>
    <p:sldId id="268" r:id="rId13"/>
    <p:sldId id="269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5B9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B8F63C-F8FE-4203-803E-2205A7FCCF2B}" type="datetimeFigureOut">
              <a:rPr lang="en-US" smtClean="0"/>
              <a:t>5/17/2020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28A287-01E5-4D29-A254-80D09D6B00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3137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714AE-8818-4129-9C7F-559B6FE7913D}" type="datetimeFigureOut">
              <a:rPr lang="en-US" smtClean="0"/>
              <a:t>5/17/2020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368A9-5142-46E0-8F7F-6FEBF26BCF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3167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714AE-8818-4129-9C7F-559B6FE7913D}" type="datetimeFigureOut">
              <a:rPr lang="en-US" smtClean="0"/>
              <a:t>5/17/2020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368A9-5142-46E0-8F7F-6FEBF26BCF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583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714AE-8818-4129-9C7F-559B6FE7913D}" type="datetimeFigureOut">
              <a:rPr lang="en-US" smtClean="0"/>
              <a:t>5/17/2020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368A9-5142-46E0-8F7F-6FEBF26BCF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7240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714AE-8818-4129-9C7F-559B6FE7913D}" type="datetimeFigureOut">
              <a:rPr lang="en-US" smtClean="0"/>
              <a:t>5/17/2020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368A9-5142-46E0-8F7F-6FEBF26BCF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5787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714AE-8818-4129-9C7F-559B6FE7913D}" type="datetimeFigureOut">
              <a:rPr lang="en-US" smtClean="0"/>
              <a:t>5/17/2020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368A9-5142-46E0-8F7F-6FEBF26BCF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3684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714AE-8818-4129-9C7F-559B6FE7913D}" type="datetimeFigureOut">
              <a:rPr lang="en-US" smtClean="0"/>
              <a:t>5/17/2020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368A9-5142-46E0-8F7F-6FEBF26BCF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26064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714AE-8818-4129-9C7F-559B6FE7913D}" type="datetimeFigureOut">
              <a:rPr lang="en-US" smtClean="0"/>
              <a:t>5/17/2020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368A9-5142-46E0-8F7F-6FEBF26BCF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1288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714AE-8818-4129-9C7F-559B6FE7913D}" type="datetimeFigureOut">
              <a:rPr lang="en-US" smtClean="0"/>
              <a:t>5/17/2020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368A9-5142-46E0-8F7F-6FEBF26BCF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3647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714AE-8818-4129-9C7F-559B6FE7913D}" type="datetimeFigureOut">
              <a:rPr lang="en-US" smtClean="0"/>
              <a:t>5/17/2020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368A9-5142-46E0-8F7F-6FEBF26BCF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2658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714AE-8818-4129-9C7F-559B6FE7913D}" type="datetimeFigureOut">
              <a:rPr lang="en-US" smtClean="0"/>
              <a:t>5/17/2020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368A9-5142-46E0-8F7F-6FEBF26BCF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21135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714AE-8818-4129-9C7F-559B6FE7913D}" type="datetimeFigureOut">
              <a:rPr lang="en-US" smtClean="0"/>
              <a:t>5/17/2020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368A9-5142-46E0-8F7F-6FEBF26BCF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37320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4714AE-8818-4129-9C7F-559B6FE7913D}" type="datetimeFigureOut">
              <a:rPr lang="en-US" smtClean="0"/>
              <a:t>5/17/2020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8368A9-5142-46E0-8F7F-6FEBF26BCF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938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56455" y="1026329"/>
            <a:ext cx="2151516" cy="213915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81016" y="1043049"/>
            <a:ext cx="2132969" cy="217006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4217" y="955478"/>
            <a:ext cx="2213341" cy="218242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97280" y="3878142"/>
            <a:ext cx="2114421" cy="208350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72626" y="3866785"/>
            <a:ext cx="2238071" cy="213296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786980" y="3823627"/>
            <a:ext cx="2238071" cy="2207159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864009" y="2978875"/>
            <a:ext cx="334354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n>
                  <a:solidFill>
                    <a:sysClr val="windowText" lastClr="000000"/>
                  </a:solidFill>
                </a:ln>
                <a:solidFill>
                  <a:srgbClr val="FFC000"/>
                </a:solidFill>
                <a:latin typeface="Ravie" panose="04040805050809020602" pitchFamily="82" charset="0"/>
              </a:rPr>
              <a:t>Sunny</a:t>
            </a:r>
            <a:endParaRPr lang="en-US" sz="4000" dirty="0">
              <a:ln>
                <a:solidFill>
                  <a:sysClr val="windowText" lastClr="000000"/>
                </a:solidFill>
              </a:ln>
              <a:solidFill>
                <a:srgbClr val="FFC000"/>
              </a:solidFill>
              <a:latin typeface="Ravie" panose="04040805050809020602" pitchFamily="82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843554" y="3027861"/>
            <a:ext cx="27954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n>
                  <a:solidFill>
                    <a:sysClr val="windowText" lastClr="000000"/>
                  </a:solidFill>
                </a:ln>
                <a:solidFill>
                  <a:srgbClr val="0070C0"/>
                </a:solidFill>
                <a:latin typeface="Ravie" panose="04040805050809020602" pitchFamily="82" charset="0"/>
              </a:rPr>
              <a:t>Cloudy</a:t>
            </a:r>
            <a:endParaRPr lang="en-US" sz="4000" dirty="0">
              <a:ln>
                <a:solidFill>
                  <a:sysClr val="windowText" lastClr="000000"/>
                </a:solidFill>
              </a:ln>
              <a:solidFill>
                <a:srgbClr val="0070C0"/>
              </a:solidFill>
              <a:latin typeface="Ravie" panose="04040805050809020602" pitchFamily="82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667750" y="5999985"/>
            <a:ext cx="35242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Ravie" panose="04040805050809020602" pitchFamily="82" charset="0"/>
              </a:rPr>
              <a:t>Windy</a:t>
            </a:r>
            <a:endParaRPr lang="en-US" sz="4000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  <a:latin typeface="Ravie" panose="04040805050809020602" pitchFamily="82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27463" y="5943922"/>
            <a:ext cx="35242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Ravie" panose="04040805050809020602" pitchFamily="82" charset="0"/>
              </a:rPr>
              <a:t>Snowy</a:t>
            </a:r>
            <a:endParaRPr lang="en-US" sz="4000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Ravie" panose="04040805050809020602" pitchFamily="82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63589" y="5947732"/>
            <a:ext cx="3886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Ravie" panose="04040805050809020602" pitchFamily="82" charset="0"/>
              </a:rPr>
              <a:t>Stormy</a:t>
            </a:r>
            <a:endParaRPr lang="en-US" sz="4000" dirty="0">
              <a:ln>
                <a:solidFill>
                  <a:sysClr val="windowText" lastClr="000000"/>
                </a:solidFill>
              </a:ln>
              <a:solidFill>
                <a:srgbClr val="7030A0"/>
              </a:solidFill>
              <a:latin typeface="Ravie" panose="04040805050809020602" pitchFamily="82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33994" y="3010989"/>
            <a:ext cx="35242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n>
                  <a:solidFill>
                    <a:sysClr val="windowText" lastClr="000000"/>
                  </a:solidFill>
                </a:ln>
                <a:solidFill>
                  <a:schemeClr val="bg1">
                    <a:lumMod val="50000"/>
                  </a:schemeClr>
                </a:solidFill>
                <a:latin typeface="Ravie" panose="04040805050809020602" pitchFamily="82" charset="0"/>
              </a:rPr>
              <a:t>Rainy</a:t>
            </a:r>
            <a:endParaRPr lang="en-US" sz="4000" dirty="0">
              <a:ln>
                <a:solidFill>
                  <a:sysClr val="windowText" lastClr="000000"/>
                </a:solidFill>
              </a:ln>
              <a:solidFill>
                <a:schemeClr val="bg1">
                  <a:lumMod val="50000"/>
                </a:schemeClr>
              </a:solidFill>
              <a:latin typeface="Ravie" panose="04040805050809020602" pitchFamily="82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990701" y="0"/>
            <a:ext cx="49704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ln>
                  <a:solidFill>
                    <a:sysClr val="windowText" lastClr="000000"/>
                  </a:solidFill>
                </a:ln>
                <a:solidFill>
                  <a:schemeClr val="bg1">
                    <a:lumMod val="50000"/>
                  </a:schemeClr>
                </a:solidFill>
                <a:latin typeface="Berlin Sans FB Demi" panose="020E0802020502020306" pitchFamily="34" charset="0"/>
              </a:rPr>
              <a:t>Weather types</a:t>
            </a:r>
            <a:endParaRPr lang="en-US" sz="5400" dirty="0">
              <a:ln>
                <a:solidFill>
                  <a:sysClr val="windowText" lastClr="000000"/>
                </a:solidFill>
              </a:ln>
              <a:solidFill>
                <a:schemeClr val="bg1">
                  <a:lumMod val="50000"/>
                </a:schemeClr>
              </a:solidFill>
              <a:latin typeface="Berlin Sans FB Demi" panose="020E0802020502020306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1150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6" grpId="0"/>
      <p:bldP spid="17" grpId="0"/>
      <p:bldP spid="18" grpId="0"/>
      <p:bldP spid="1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Rounded Rectangle 1"/>
          <p:cNvSpPr/>
          <p:nvPr/>
        </p:nvSpPr>
        <p:spPr>
          <a:xfrm>
            <a:off x="1792061" y="420461"/>
            <a:ext cx="8634548" cy="4950824"/>
          </a:xfrm>
          <a:prstGeom prst="roundRect">
            <a:avLst/>
          </a:prstGeom>
          <a:solidFill>
            <a:schemeClr val="bg1">
              <a:lumMod val="85000"/>
              <a:alpha val="50000"/>
            </a:schemeClr>
          </a:solidFill>
          <a:ln w="127000">
            <a:solidFill>
              <a:schemeClr val="bg1">
                <a:lumMod val="65000"/>
                <a:alpha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ln w="9525">
                <a:solidFill>
                  <a:schemeClr val="tx1"/>
                </a:solidFill>
              </a:ln>
            </a:endParaRPr>
          </a:p>
          <a:p>
            <a:pPr algn="ctr"/>
            <a:endParaRPr lang="en-US" dirty="0">
              <a:ln w="9525">
                <a:solidFill>
                  <a:schemeClr val="tx1"/>
                </a:solidFill>
              </a:ln>
            </a:endParaRPr>
          </a:p>
          <a:p>
            <a:pPr algn="ctr"/>
            <a:endParaRPr lang="en-US" dirty="0" smtClean="0">
              <a:ln w="9525">
                <a:solidFill>
                  <a:schemeClr val="tx1"/>
                </a:solidFill>
              </a:ln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249259" y="355805"/>
            <a:ext cx="2520124" cy="217447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2284696" y="2508505"/>
            <a:ext cx="2499325" cy="21565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746386" y="354449"/>
            <a:ext cx="2513855" cy="216366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4753177" y="2496949"/>
            <a:ext cx="2504487" cy="215025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7241013" y="356112"/>
            <a:ext cx="2483328" cy="216906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258560" y="2521958"/>
            <a:ext cx="2488779" cy="214485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048249" y="5457825"/>
            <a:ext cx="337185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Ravie" panose="04040805050809020602" pitchFamily="82" charset="0"/>
              </a:rPr>
              <a:t>Stormy</a:t>
            </a:r>
          </a:p>
        </p:txBody>
      </p:sp>
      <p:sp>
        <p:nvSpPr>
          <p:cNvPr id="13" name="Pentagon 12">
            <a:hlinkClick r:id="" action="ppaction://hlinkshowjump?jump=nextslide"/>
          </p:cNvPr>
          <p:cNvSpPr/>
          <p:nvPr/>
        </p:nvSpPr>
        <p:spPr>
          <a:xfrm>
            <a:off x="10715625" y="2500312"/>
            <a:ext cx="1476375" cy="5715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rgbClr val="002060"/>
                </a:solidFill>
                <a:latin typeface="Ravie" panose="04040805050809020602" pitchFamily="82" charset="0"/>
              </a:rPr>
              <a:t>Next</a:t>
            </a:r>
            <a:endParaRPr lang="en-US" sz="2800" dirty="0">
              <a:solidFill>
                <a:srgbClr val="002060"/>
              </a:solidFill>
              <a:latin typeface="Ravie" panose="040408050508090206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0057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4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4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5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5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6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6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7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7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7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8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8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5" fill="hold">
                      <p:stCondLst>
                        <p:cond delay="0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8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9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9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0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0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0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1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9" fill="hold">
                      <p:stCondLst>
                        <p:cond delay="0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Rounded Rectangle 1"/>
          <p:cNvSpPr/>
          <p:nvPr/>
        </p:nvSpPr>
        <p:spPr>
          <a:xfrm>
            <a:off x="1792061" y="420461"/>
            <a:ext cx="8634548" cy="4950824"/>
          </a:xfrm>
          <a:prstGeom prst="roundRect">
            <a:avLst/>
          </a:prstGeom>
          <a:solidFill>
            <a:schemeClr val="bg1">
              <a:lumMod val="85000"/>
              <a:alpha val="50000"/>
            </a:schemeClr>
          </a:solidFill>
          <a:ln w="127000">
            <a:solidFill>
              <a:schemeClr val="bg1">
                <a:lumMod val="65000"/>
                <a:alpha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ln w="9525">
                <a:solidFill>
                  <a:schemeClr val="tx1"/>
                </a:solidFill>
              </a:ln>
            </a:endParaRPr>
          </a:p>
          <a:p>
            <a:pPr algn="ctr"/>
            <a:endParaRPr lang="en-US" dirty="0">
              <a:ln w="9525">
                <a:solidFill>
                  <a:schemeClr val="tx1"/>
                </a:solidFill>
              </a:ln>
            </a:endParaRPr>
          </a:p>
          <a:p>
            <a:pPr algn="ctr"/>
            <a:endParaRPr lang="en-US" dirty="0" smtClean="0">
              <a:ln w="9525">
                <a:solidFill>
                  <a:schemeClr val="tx1"/>
                </a:solidFill>
              </a:ln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252890" y="358509"/>
            <a:ext cx="2512861" cy="216906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258899" y="2495251"/>
            <a:ext cx="2512819" cy="214493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756244" y="354449"/>
            <a:ext cx="2494139" cy="216366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755272" y="2496949"/>
            <a:ext cx="2500296" cy="215025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222372" y="342107"/>
            <a:ext cx="2482508" cy="215897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7258560" y="2496654"/>
            <a:ext cx="2488779" cy="215735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972049" y="5457825"/>
            <a:ext cx="30146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Ravie" panose="04040805050809020602" pitchFamily="82" charset="0"/>
              </a:rPr>
              <a:t>Windy</a:t>
            </a:r>
          </a:p>
        </p:txBody>
      </p:sp>
      <p:sp>
        <p:nvSpPr>
          <p:cNvPr id="13" name="Pentagon 12">
            <a:hlinkClick r:id="" action="ppaction://hlinkshowjump?jump=nextslide"/>
          </p:cNvPr>
          <p:cNvSpPr/>
          <p:nvPr/>
        </p:nvSpPr>
        <p:spPr>
          <a:xfrm>
            <a:off x="10715625" y="2500312"/>
            <a:ext cx="1476375" cy="5715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rgbClr val="002060"/>
                </a:solidFill>
                <a:latin typeface="Ravie" panose="04040805050809020602" pitchFamily="82" charset="0"/>
              </a:rPr>
              <a:t>Next</a:t>
            </a:r>
            <a:endParaRPr lang="en-US" sz="2800" dirty="0">
              <a:solidFill>
                <a:srgbClr val="002060"/>
              </a:solidFill>
              <a:latin typeface="Ravie" panose="040408050508090206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1696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4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4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5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5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6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6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7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7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7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8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8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5" fill="hold">
                      <p:stCondLst>
                        <p:cond delay="0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8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9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9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0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0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0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1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9" fill="hold">
                      <p:stCondLst>
                        <p:cond delay="0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Rounded Rectangle 1"/>
          <p:cNvSpPr/>
          <p:nvPr/>
        </p:nvSpPr>
        <p:spPr>
          <a:xfrm>
            <a:off x="1792061" y="420461"/>
            <a:ext cx="8634548" cy="4950824"/>
          </a:xfrm>
          <a:prstGeom prst="roundRect">
            <a:avLst/>
          </a:prstGeom>
          <a:solidFill>
            <a:schemeClr val="bg1">
              <a:lumMod val="85000"/>
              <a:alpha val="50000"/>
            </a:schemeClr>
          </a:solidFill>
          <a:ln w="127000">
            <a:solidFill>
              <a:schemeClr val="bg1">
                <a:lumMod val="65000"/>
                <a:alpha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ln w="9525">
                <a:solidFill>
                  <a:schemeClr val="tx1"/>
                </a:solidFill>
              </a:ln>
            </a:endParaRPr>
          </a:p>
          <a:p>
            <a:pPr algn="ctr"/>
            <a:endParaRPr lang="en-US" dirty="0">
              <a:ln w="9525">
                <a:solidFill>
                  <a:schemeClr val="tx1"/>
                </a:solidFill>
              </a:ln>
            </a:endParaRPr>
          </a:p>
          <a:p>
            <a:pPr algn="ctr"/>
            <a:endParaRPr lang="en-US" dirty="0" smtClean="0">
              <a:ln w="9525">
                <a:solidFill>
                  <a:schemeClr val="tx1"/>
                </a:solidFill>
              </a:ln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249259" y="355375"/>
            <a:ext cx="2520124" cy="217533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2236197" y="2508505"/>
            <a:ext cx="2520124" cy="215652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746386" y="351752"/>
            <a:ext cx="2513855" cy="216906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4755780" y="2496949"/>
            <a:ext cx="2499281" cy="215025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7257337" y="342498"/>
            <a:ext cx="2488779" cy="215818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258560" y="2502476"/>
            <a:ext cx="2488779" cy="214571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972049" y="5457825"/>
            <a:ext cx="30146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Ravie" panose="04040805050809020602" pitchFamily="82" charset="0"/>
              </a:rPr>
              <a:t>Snowy</a:t>
            </a:r>
          </a:p>
        </p:txBody>
      </p:sp>
      <p:sp>
        <p:nvSpPr>
          <p:cNvPr id="13" name="Pentagon 12">
            <a:hlinkClick r:id="" action="ppaction://hlinkshowjump?jump=nextslide"/>
          </p:cNvPr>
          <p:cNvSpPr/>
          <p:nvPr/>
        </p:nvSpPr>
        <p:spPr>
          <a:xfrm>
            <a:off x="10715625" y="2500312"/>
            <a:ext cx="1476375" cy="5715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rgbClr val="002060"/>
                </a:solidFill>
                <a:latin typeface="Ravie" panose="04040805050809020602" pitchFamily="82" charset="0"/>
              </a:rPr>
              <a:t>Next</a:t>
            </a:r>
            <a:endParaRPr lang="en-US" sz="2800" dirty="0">
              <a:solidFill>
                <a:srgbClr val="002060"/>
              </a:solidFill>
              <a:latin typeface="Ravie" panose="040408050508090206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4972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4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4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5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5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6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6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7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7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7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8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8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5" fill="hold">
                      <p:stCondLst>
                        <p:cond delay="0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8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9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9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0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0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0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1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9" fill="hold">
                      <p:stCondLst>
                        <p:cond delay="0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Rounded Rectangle 1"/>
          <p:cNvSpPr/>
          <p:nvPr/>
        </p:nvSpPr>
        <p:spPr>
          <a:xfrm>
            <a:off x="1792061" y="420461"/>
            <a:ext cx="8634548" cy="4950824"/>
          </a:xfrm>
          <a:prstGeom prst="roundRect">
            <a:avLst/>
          </a:prstGeom>
          <a:solidFill>
            <a:schemeClr val="bg1">
              <a:lumMod val="85000"/>
              <a:alpha val="50000"/>
            </a:schemeClr>
          </a:solidFill>
          <a:ln w="127000">
            <a:solidFill>
              <a:schemeClr val="bg1">
                <a:lumMod val="65000"/>
                <a:alpha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ln w="9525">
                <a:solidFill>
                  <a:schemeClr val="tx1"/>
                </a:solidFill>
              </a:ln>
            </a:endParaRPr>
          </a:p>
          <a:p>
            <a:pPr algn="ctr"/>
            <a:endParaRPr lang="en-US" dirty="0">
              <a:ln w="9525">
                <a:solidFill>
                  <a:schemeClr val="tx1"/>
                </a:solidFill>
              </a:ln>
            </a:endParaRPr>
          </a:p>
          <a:p>
            <a:pPr algn="ctr"/>
            <a:endParaRPr lang="en-US" dirty="0" smtClean="0">
              <a:ln w="9525">
                <a:solidFill>
                  <a:schemeClr val="tx1"/>
                </a:solidFill>
              </a:ln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252393" y="358509"/>
            <a:ext cx="2513855" cy="216906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269606" y="2508505"/>
            <a:ext cx="2505557" cy="21565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749513" y="354449"/>
            <a:ext cx="2507601" cy="216366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755780" y="2496949"/>
            <a:ext cx="2499281" cy="215025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247410" y="342512"/>
            <a:ext cx="2482508" cy="215816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7258560" y="2496654"/>
            <a:ext cx="2488779" cy="215735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972049" y="5457825"/>
            <a:ext cx="30146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ln>
                  <a:solidFill>
                    <a:sysClr val="windowText" lastClr="000000"/>
                  </a:solidFill>
                </a:ln>
                <a:solidFill>
                  <a:schemeClr val="bg1">
                    <a:lumMod val="65000"/>
                  </a:schemeClr>
                </a:solidFill>
                <a:latin typeface="Ravie" panose="04040805050809020602" pitchFamily="82" charset="0"/>
              </a:rPr>
              <a:t>Rainy</a:t>
            </a:r>
          </a:p>
        </p:txBody>
      </p:sp>
      <p:sp>
        <p:nvSpPr>
          <p:cNvPr id="13" name="Pentagon 12">
            <a:hlinkClick r:id="" action="ppaction://hlinkshowjump?jump=nextslide"/>
          </p:cNvPr>
          <p:cNvSpPr/>
          <p:nvPr/>
        </p:nvSpPr>
        <p:spPr>
          <a:xfrm>
            <a:off x="10715625" y="2500312"/>
            <a:ext cx="1476375" cy="5715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rgbClr val="002060"/>
                </a:solidFill>
                <a:latin typeface="Ravie" panose="04040805050809020602" pitchFamily="82" charset="0"/>
              </a:rPr>
              <a:t>Next</a:t>
            </a:r>
            <a:endParaRPr lang="en-US" sz="2800" dirty="0">
              <a:solidFill>
                <a:srgbClr val="002060"/>
              </a:solidFill>
              <a:latin typeface="Ravie" panose="040408050508090206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4093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4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4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5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5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6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6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7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7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7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8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8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5" fill="hold">
                      <p:stCondLst>
                        <p:cond delay="0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8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9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9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0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0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0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1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9" fill="hold">
                      <p:stCondLst>
                        <p:cond delay="0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sunny light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solidFill>
            <a:srgbClr val="FFFF0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48073" y="100013"/>
            <a:ext cx="4110101" cy="285289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038350" y="4781550"/>
            <a:ext cx="51435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ln>
                  <a:solidFill>
                    <a:sysClr val="windowText" lastClr="000000"/>
                  </a:solidFill>
                </a:ln>
                <a:solidFill>
                  <a:srgbClr val="FFC000"/>
                </a:solidFill>
                <a:latin typeface="Ravie" panose="04040805050809020602" pitchFamily="82" charset="0"/>
              </a:rPr>
              <a:t>Sunny</a:t>
            </a:r>
            <a:endParaRPr lang="en-US" sz="5400" dirty="0">
              <a:ln>
                <a:solidFill>
                  <a:sysClr val="windowText" lastClr="000000"/>
                </a:solidFill>
              </a:ln>
              <a:solidFill>
                <a:srgbClr val="FFC000"/>
              </a:solidFill>
              <a:latin typeface="Ravie" panose="040408050508090206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705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8" grpId="0"/>
      <p:bldP spid="8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9997" y="266700"/>
            <a:ext cx="6301004" cy="319897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828800" y="4895850"/>
            <a:ext cx="35242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ln>
                  <a:solidFill>
                    <a:sysClr val="windowText" lastClr="000000"/>
                  </a:solidFill>
                </a:ln>
                <a:solidFill>
                  <a:srgbClr val="0070C0"/>
                </a:solidFill>
                <a:latin typeface="Ravie" panose="04040805050809020602" pitchFamily="82" charset="0"/>
              </a:rPr>
              <a:t>Cloudy</a:t>
            </a:r>
            <a:endParaRPr lang="en-US" sz="5400" dirty="0">
              <a:ln>
                <a:solidFill>
                  <a:sysClr val="windowText" lastClr="000000"/>
                </a:solidFill>
              </a:ln>
              <a:solidFill>
                <a:srgbClr val="0070C0"/>
              </a:solidFill>
              <a:latin typeface="Ravie" panose="040408050508090206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8432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rainy light"/>
          <p:cNvSpPr/>
          <p:nvPr/>
        </p:nvSpPr>
        <p:spPr>
          <a:xfrm>
            <a:off x="1" y="0"/>
            <a:ext cx="12192000" cy="6724650"/>
          </a:xfrm>
          <a:prstGeom prst="rect">
            <a:avLst/>
          </a:prstGeom>
          <a:solidFill>
            <a:schemeClr val="bg1">
              <a:lumMod val="65000"/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1201" y="577069"/>
            <a:ext cx="5810250" cy="403794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057400" y="4800600"/>
            <a:ext cx="35242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ln>
                  <a:solidFill>
                    <a:sysClr val="windowText" lastClr="000000"/>
                  </a:solidFill>
                </a:ln>
                <a:solidFill>
                  <a:schemeClr val="bg1">
                    <a:lumMod val="50000"/>
                  </a:schemeClr>
                </a:solidFill>
                <a:latin typeface="Ravie" panose="04040805050809020602" pitchFamily="82" charset="0"/>
              </a:rPr>
              <a:t>Rainy</a:t>
            </a:r>
            <a:endParaRPr lang="en-US" sz="5400" dirty="0">
              <a:ln>
                <a:solidFill>
                  <a:sysClr val="windowText" lastClr="000000"/>
                </a:solidFill>
              </a:ln>
              <a:solidFill>
                <a:schemeClr val="bg1">
                  <a:lumMod val="50000"/>
                </a:schemeClr>
              </a:solidFill>
              <a:latin typeface="Ravie" panose="040408050508090206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6396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/>
      <p:bldP spid="7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37067" y="-228600"/>
            <a:ext cx="12733867" cy="72580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95705" y="933450"/>
            <a:ext cx="6496295" cy="636288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981200" y="5010150"/>
            <a:ext cx="35242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Ravie" panose="04040805050809020602" pitchFamily="82" charset="0"/>
              </a:rPr>
              <a:t>Windy</a:t>
            </a:r>
            <a:endParaRPr lang="en-US" sz="5400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  <a:latin typeface="Ravie" panose="040408050508090206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0208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32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120000">
                                      <p:cBhvr>
                                        <p:cTn id="11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snowy light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solidFill>
            <a:schemeClr val="bg1"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6789" y="433388"/>
            <a:ext cx="8392786" cy="682960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828800" y="4925020"/>
            <a:ext cx="35242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Ravie" panose="04040805050809020602" pitchFamily="82" charset="0"/>
              </a:rPr>
              <a:t>Snowy</a:t>
            </a:r>
            <a:endParaRPr lang="en-US" sz="5400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Ravie" panose="040408050508090206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1814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5" grpId="0"/>
      <p:bldP spid="5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stormy light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7030A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981200" y="4758035"/>
            <a:ext cx="3886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Ravie" panose="04040805050809020602" pitchFamily="82" charset="0"/>
              </a:rPr>
              <a:t>Stormy</a:t>
            </a:r>
            <a:endParaRPr lang="en-US" sz="5400" dirty="0">
              <a:ln>
                <a:solidFill>
                  <a:sysClr val="windowText" lastClr="000000"/>
                </a:solidFill>
              </a:ln>
              <a:solidFill>
                <a:srgbClr val="7030A0"/>
              </a:solidFill>
              <a:latin typeface="Ravie" panose="04040805050809020602" pitchFamily="82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9250" y="450124"/>
            <a:ext cx="6980750" cy="5172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4279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7" presetClass="emph" presetSubtype="0" repeatCount="indefinite" fill="remove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250" autoRev="1" fill="remov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9" dur="250" autoRev="1" fill="remove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0" dur="250" autoRev="1" fill="remove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" autoRev="1" fill="remove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2" animBg="1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Rounded Rectangle 1"/>
          <p:cNvSpPr/>
          <p:nvPr/>
        </p:nvSpPr>
        <p:spPr>
          <a:xfrm>
            <a:off x="1792061" y="420461"/>
            <a:ext cx="8634548" cy="4950824"/>
          </a:xfrm>
          <a:prstGeom prst="roundRect">
            <a:avLst/>
          </a:prstGeom>
          <a:solidFill>
            <a:schemeClr val="bg1">
              <a:lumMod val="85000"/>
              <a:alpha val="50000"/>
            </a:schemeClr>
          </a:solidFill>
          <a:ln w="127000">
            <a:solidFill>
              <a:schemeClr val="bg1">
                <a:lumMod val="65000"/>
                <a:alpha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ln w="9525">
                <a:solidFill>
                  <a:schemeClr val="tx1"/>
                </a:solidFill>
              </a:ln>
            </a:endParaRPr>
          </a:p>
          <a:p>
            <a:pPr algn="ctr"/>
            <a:endParaRPr lang="en-US" dirty="0">
              <a:ln w="9525">
                <a:solidFill>
                  <a:schemeClr val="tx1"/>
                </a:solidFill>
              </a:ln>
            </a:endParaRPr>
          </a:p>
          <a:p>
            <a:pPr algn="ctr"/>
            <a:endParaRPr lang="en-US" dirty="0" smtClean="0">
              <a:ln w="9525">
                <a:solidFill>
                  <a:schemeClr val="tx1"/>
                </a:solidFill>
              </a:ln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2249259" y="352240"/>
            <a:ext cx="2520124" cy="218160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2236197" y="2508505"/>
            <a:ext cx="2520124" cy="21565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4746386" y="348617"/>
            <a:ext cx="2513855" cy="217533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0800000">
            <a:off x="4745359" y="2496949"/>
            <a:ext cx="2520124" cy="215025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6200000">
            <a:off x="7257337" y="337062"/>
            <a:ext cx="2488779" cy="216906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5400000">
            <a:off x="7258560" y="2493936"/>
            <a:ext cx="2488779" cy="216279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972049" y="5457825"/>
            <a:ext cx="30146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ln>
                  <a:solidFill>
                    <a:sysClr val="windowText" lastClr="000000"/>
                  </a:solidFill>
                </a:ln>
                <a:solidFill>
                  <a:srgbClr val="FFFF00"/>
                </a:solidFill>
                <a:latin typeface="Ravie" panose="04040805050809020602" pitchFamily="82" charset="0"/>
              </a:rPr>
              <a:t>Sunny</a:t>
            </a:r>
          </a:p>
        </p:txBody>
      </p:sp>
      <p:sp>
        <p:nvSpPr>
          <p:cNvPr id="13" name="Pentagon 12">
            <a:hlinkClick r:id="" action="ppaction://hlinkshowjump?jump=nextslide"/>
          </p:cNvPr>
          <p:cNvSpPr/>
          <p:nvPr/>
        </p:nvSpPr>
        <p:spPr>
          <a:xfrm>
            <a:off x="10715625" y="2500312"/>
            <a:ext cx="1476375" cy="5715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rgbClr val="002060"/>
                </a:solidFill>
                <a:latin typeface="Ravie" panose="04040805050809020602" pitchFamily="82" charset="0"/>
              </a:rPr>
              <a:t>Next</a:t>
            </a:r>
            <a:endParaRPr lang="en-US" sz="2800" dirty="0">
              <a:solidFill>
                <a:srgbClr val="002060"/>
              </a:solidFill>
              <a:latin typeface="Ravie" panose="040408050508090206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2117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4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4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5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5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6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6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7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7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7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8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8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5" fill="hold">
                      <p:stCondLst>
                        <p:cond delay="0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8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9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9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0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0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0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1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9" fill="hold">
                      <p:stCondLst>
                        <p:cond delay="0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Rounded Rectangle 1"/>
          <p:cNvSpPr/>
          <p:nvPr/>
        </p:nvSpPr>
        <p:spPr>
          <a:xfrm>
            <a:off x="1792061" y="420461"/>
            <a:ext cx="8634548" cy="4950824"/>
          </a:xfrm>
          <a:prstGeom prst="roundRect">
            <a:avLst/>
          </a:prstGeom>
          <a:solidFill>
            <a:schemeClr val="bg1">
              <a:lumMod val="85000"/>
              <a:alpha val="50000"/>
            </a:schemeClr>
          </a:solidFill>
          <a:ln w="127000">
            <a:solidFill>
              <a:schemeClr val="bg1">
                <a:lumMod val="65000"/>
                <a:alpha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ln w="9525">
                <a:solidFill>
                  <a:schemeClr val="tx1"/>
                </a:solidFill>
              </a:ln>
            </a:endParaRPr>
          </a:p>
          <a:p>
            <a:pPr algn="ctr"/>
            <a:endParaRPr lang="en-US" dirty="0">
              <a:ln w="9525">
                <a:solidFill>
                  <a:schemeClr val="tx1"/>
                </a:solidFill>
              </a:ln>
            </a:endParaRPr>
          </a:p>
          <a:p>
            <a:pPr algn="ctr"/>
            <a:endParaRPr lang="en-US" dirty="0" smtClean="0">
              <a:ln w="9525">
                <a:solidFill>
                  <a:schemeClr val="tx1"/>
                </a:solidFill>
              </a:ln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249259" y="358509"/>
            <a:ext cx="2520124" cy="216906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239849" y="2508505"/>
            <a:ext cx="2512819" cy="21565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746386" y="354449"/>
            <a:ext cx="2513855" cy="216366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752664" y="2496949"/>
            <a:ext cx="2505513" cy="215025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260472" y="337062"/>
            <a:ext cx="2482508" cy="216906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7258560" y="2493937"/>
            <a:ext cx="2488779" cy="216279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972049" y="5457825"/>
            <a:ext cx="30146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ln>
                  <a:solidFill>
                    <a:sysClr val="windowText" lastClr="000000"/>
                  </a:solidFill>
                </a:ln>
                <a:solidFill>
                  <a:srgbClr val="0070C0"/>
                </a:solidFill>
                <a:latin typeface="Ravie" panose="04040805050809020602" pitchFamily="82" charset="0"/>
              </a:rPr>
              <a:t>Cloudy</a:t>
            </a:r>
          </a:p>
        </p:txBody>
      </p:sp>
      <p:sp>
        <p:nvSpPr>
          <p:cNvPr id="13" name="Pentagon 12">
            <a:hlinkClick r:id="" action="ppaction://hlinkshowjump?jump=nextslide"/>
          </p:cNvPr>
          <p:cNvSpPr/>
          <p:nvPr/>
        </p:nvSpPr>
        <p:spPr>
          <a:xfrm>
            <a:off x="10715625" y="2500312"/>
            <a:ext cx="1476375" cy="5715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rgbClr val="002060"/>
                </a:solidFill>
                <a:latin typeface="Ravie" panose="04040805050809020602" pitchFamily="82" charset="0"/>
              </a:rPr>
              <a:t>Next</a:t>
            </a:r>
            <a:endParaRPr lang="en-US" sz="2800" dirty="0">
              <a:solidFill>
                <a:srgbClr val="002060"/>
              </a:solidFill>
              <a:latin typeface="Ravie" panose="040408050508090206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2996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4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4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5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5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6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6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7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7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7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8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8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5" fill="hold">
                      <p:stCondLst>
                        <p:cond delay="0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8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9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9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0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0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0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1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9" fill="hold">
                      <p:stCondLst>
                        <p:cond delay="0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</Words>
  <Application>Microsoft Office PowerPoint</Application>
  <PresentationFormat>Widescreen</PresentationFormat>
  <Paragraphs>31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Berlin Sans FB Demi</vt:lpstr>
      <vt:lpstr>Calibri</vt:lpstr>
      <vt:lpstr>Calibri Light</vt:lpstr>
      <vt:lpstr>Ravie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Nebojsa Strika</dc:creator>
  <cp:lastModifiedBy>Nebojsa Strika</cp:lastModifiedBy>
  <cp:revision>26</cp:revision>
  <dcterms:created xsi:type="dcterms:W3CDTF">2020-05-10T10:16:37Z</dcterms:created>
  <dcterms:modified xsi:type="dcterms:W3CDTF">2020-05-17T09:21:09Z</dcterms:modified>
</cp:coreProperties>
</file>