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1" r:id="rId2"/>
    <p:sldId id="283" r:id="rId3"/>
    <p:sldId id="292" r:id="rId4"/>
    <p:sldId id="289" r:id="rId5"/>
    <p:sldId id="291" r:id="rId6"/>
    <p:sldId id="290" r:id="rId7"/>
    <p:sldId id="293" r:id="rId8"/>
    <p:sldId id="286" r:id="rId9"/>
    <p:sldId id="28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20151-EF38-47CD-B0EE-DA5761776437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326DD-F316-47DB-9CEC-1493D0858E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36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326DD-F316-47DB-9CEC-1493D0858E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12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001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760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71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20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37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03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12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11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1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15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24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0C4CF-8A48-4706-84ED-659D1362E910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70F7B-B48D-4B36-AE31-511FB4B37E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6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0929" t="15112" r="6143" b="12381"/>
          <a:stretch/>
        </p:blipFill>
        <p:spPr>
          <a:xfrm>
            <a:off x="0" y="0"/>
            <a:ext cx="12262731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2030" y="271121"/>
            <a:ext cx="8810714" cy="88256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400" dirty="0">
                <a:latin typeface="Georgia" pitchFamily="18" charset="0"/>
              </a:rPr>
              <a:t>III Всероссийский педагогический </a:t>
            </a:r>
            <a:r>
              <a:rPr lang="ru-RU" sz="1400" dirty="0" smtClean="0">
                <a:latin typeface="Georgia" pitchFamily="18" charset="0"/>
              </a:rPr>
              <a:t>конкурс «МОЯ </a:t>
            </a:r>
            <a:r>
              <a:rPr lang="ru-RU" sz="1400" dirty="0">
                <a:latin typeface="Georgia" pitchFamily="18" charset="0"/>
              </a:rPr>
              <a:t>ЛУЧШАЯ ПРЕЗЕНТАЦИЯ»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8929644" cy="200289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Выдающиеся </a:t>
            </a:r>
            <a:r>
              <a: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люди Чувашии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204248" y="5315483"/>
            <a:ext cx="3828516" cy="8614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Georgia" pitchFamily="18" charset="0"/>
              </a:rPr>
              <a:t>Фомина Вера </a:t>
            </a:r>
            <a:r>
              <a:rPr lang="ru-RU" sz="1600" dirty="0" err="1" smtClean="0">
                <a:latin typeface="Georgia" pitchFamily="18" charset="0"/>
              </a:rPr>
              <a:t>Артемьевна</a:t>
            </a:r>
            <a:r>
              <a:rPr lang="ru-RU" sz="1600" dirty="0" smtClean="0">
                <a:latin typeface="Georgia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1600" dirty="0" smtClean="0">
                <a:latin typeface="Georgia" pitchFamily="18" charset="0"/>
              </a:rPr>
              <a:t>МБОУ «СОШ №29» </a:t>
            </a:r>
            <a:r>
              <a:rPr lang="ru-RU" sz="1600" dirty="0" err="1" smtClean="0">
                <a:latin typeface="Georgia" pitchFamily="18" charset="0"/>
              </a:rPr>
              <a:t>г.Чебоксары</a:t>
            </a:r>
            <a:endParaRPr lang="ru-RU" sz="16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97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0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339"/>
            <a:ext cx="10515600" cy="92497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2022 </a:t>
            </a:r>
            <a:r>
              <a: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Год выдающихся земляков</a:t>
            </a:r>
            <a:r>
              <a:rPr lang="ru-RU" sz="2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6005" y="1264778"/>
            <a:ext cx="6212792" cy="5101839"/>
          </a:xfr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Отдавая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дань уважения и признательности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выдающимся землякам, внесшим значительный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вклад в государственное, экономическое социальное, и культурное развитие Чувашской Республики,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постановляю объявить в Чувашской Республике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2022 год Годом выдающихся земляков. Вспомнив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каждого выдающегося земляка, мы логично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завершим линию сохранения исторической памяти,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которая красной нитью проходила через Год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памяти и славы в 2020 году, Год трудового подвига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строителей Сурского и Казанского оборонительных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рубежей в 2021 году. Вдохновляясь нашим богатым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прошлым, подвигами земляков, мы продолжим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уверенно двигаться вперед по решению тех задач,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которые сегодня стоят перед нами.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О. Николаев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" descr="https://regnum.ru/uploads/pictures/news/2020/04/15/regnum_picture_15869705131246569_norm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45"/>
          <a:stretch/>
        </p:blipFill>
        <p:spPr bwMode="auto">
          <a:xfrm>
            <a:off x="529839" y="1151433"/>
            <a:ext cx="3452501" cy="3403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0375" y="4896740"/>
            <a:ext cx="3521965" cy="1478423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  <a:t>Указ Главы Чувашской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  <a:t>Республики от 13 сентября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  <a:t>2021 года No140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  <a:t>«Об объявлении в Чувашской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  <a:t>Республике 2022 года Годом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Rod" pitchFamily="49" charset="-79"/>
              </a:rPr>
              <a:t>выдающихся земляков</a:t>
            </a:r>
          </a:p>
        </p:txBody>
      </p:sp>
    </p:spTree>
    <p:extLst>
      <p:ext uri="{BB962C8B-B14F-4D97-AF65-F5344CB8AC3E}">
        <p14:creationId xmlns:p14="http://schemas.microsoft.com/office/powerpoint/2010/main" val="3133769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0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578" y="170917"/>
            <a:ext cx="10499221" cy="12135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Яковлев Иван 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Яковлевич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1848-1930)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20725" y="1991169"/>
            <a:ext cx="6016239" cy="427289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из выдающихся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деятелей культуры 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просвещения дореволюционной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России, талантливый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педагог, ученый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мыслитель, организатор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народного просвещения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Вся его жизнь и деятельность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была посвящена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просвещению родного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народа, способствовала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формированию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национальной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интеллигенции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развитию культуры и росту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национального самосознания чувашей.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Внес большой вклад в развитие чувашской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национальной письменности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 литературы.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 своем завещании чувашскому народу желает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соплеменникам стать высокообразованной,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культурной, деятельной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дружной и преданной России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нацией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2" descr="https://xn--80adihgcalij4f2bq5g.xn--p1ai/images/yakovl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27" y="1854435"/>
            <a:ext cx="3285407" cy="4332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254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-70731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Иванов Константин 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Васильевич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1890-1915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46364" y="1825624"/>
            <a:ext cx="5640223" cy="455808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Классик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чувашской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поэзии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основоположник чувашской художественной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литературы. Самое известное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 талантливое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произведение, созданное поэтом –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поэма «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Нарспи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». Она переведена на многие языки народов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мира. К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Иванов вошел в историю чувашской литературы и как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переводчик. Благодаря ему чувашский народ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читал произведения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М. Лермонтова, Н. Некрасова, А. Кольцова,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Н. Огарева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, К. Бальмонта на родном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чувашском языке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 Принял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активное участие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подготовке сборника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«Образцы мотивов чувашских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народных песен и тексты к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ним»,  «Букварь для чуваш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с использованием русской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азбуки».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Поэт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успешно работал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 области живописи: рисовал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декорации, иллюстрации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для букваря, увлекался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фотографией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Picture 4" descr="https://xn--80adihgcalij4f2bq5g.xn--p1ai/images/ivan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07" y="1762124"/>
            <a:ext cx="3547092" cy="4707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044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-70731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Крылов Алексей Николаевич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1863-1945)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0886" y="1825624"/>
            <a:ext cx="6298251" cy="4361529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Выдающийся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русский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ученый, крупнейший специалист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кораблестроения, математик,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механик, астроном, воспитатель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нескольких поколений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высококвалифицированных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специалистов в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различных областях науки и техники. Его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труды вошли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 летопись самых значительных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достижений мировой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науки. Генерал-лейтенант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флота, академик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А.Н. Крылов, ставший основоположником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русской научной школы кораблестроения и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классиком корабельной науки, внес огромный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вклад в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развитие могучей морской державы - России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img0.liveinternet.ru/images/attach/c/0/51/802/51802476_Kruylov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3" t="11779" r="13226" b="10711"/>
          <a:stretch/>
        </p:blipFill>
        <p:spPr bwMode="auto">
          <a:xfrm>
            <a:off x="444381" y="1806406"/>
            <a:ext cx="3102124" cy="438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570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0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Кузьмин Михаил Кузьмич (</a:t>
            </a:r>
            <a:r>
              <a:rPr lang="ru-RU" sz="3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Сеспель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(1899-1922)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91642" y="1825625"/>
            <a:ext cx="5674408" cy="468627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общественных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государственных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деятелей Чувашии в первые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годы образования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ее автономии. Основоположник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силлабо-тонического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стихосложения в чувашской поэзии. Расширил лирические возможности стиха, основываясь на опыте русской классической поэзии.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сборник стихов вышел в 1928 г. С тех пор его произведения издавались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разных  языках народов	мира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 descr="Сеспель, Мишши - Вик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64" y="1906845"/>
            <a:ext cx="3398553" cy="4493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5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0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480" y="196553"/>
            <a:ext cx="10704320" cy="137587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Чапаев Василий Иванович 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(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1887-1919)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15627" y="1825625"/>
            <a:ext cx="6204246" cy="43513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lvl="0" indent="0" algn="just">
              <a:buNone/>
            </a:pP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Легендарный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герой Гражданской войны,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талантливый организатор и полководец, участник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мировой войны, кавалер четырех Георгиевских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крестов и Георгиевской медали.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В. И. Чапаев принадлежит к числу тех военных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деятелей из народа, которые в годы гражданской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войны одерживали славные победы в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ожесточенных боях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против иностранных военных интервентов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белогвардейцев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 нашей стране он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стал олицетворением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преданности Родине,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патриотизма, мужества, бесстрашия и героизма.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4" descr="https://xn--80adihgcalij4f2bq5g.xn--p1ai/images/chapa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47" y="1823058"/>
            <a:ext cx="3257358" cy="4295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014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0" y="0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Николаев </a:t>
            </a:r>
            <a:r>
              <a:rPr lang="ru-RU" sz="3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Андриян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Григорьевич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(1929 - 2004)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49810" y="1989122"/>
            <a:ext cx="6101698" cy="4194339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Космонавт,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который вошел в первую тройку советских людей, покоривших космос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Летчик-космонавт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СССР (1962), генерал-майор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авиации (1970), дважды Герой Советского Союза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(1962, 1970), кандидат технических наук, академик,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заслуженный мастер спорта СССР, Герой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Социалистического Труда Народной Республики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Болгарии, Герой Монгольской Народной Республики,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Герой Труда Демократической Республики Вьетнам,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лауреат Государственной премии СССР, почетный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гражданин 16 городов, в т. ч.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А. Николаев внес большой вклад в развитие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ракетной техники и освоение космоса.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 августе 1962 г. вместе с П. Поповичем впервые в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мире осуществили групповой полет, который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ознаменовал новый этап в освоении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космоса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archives21.ru/home/989/pics/galereya_pamyati/nikolaev_a_1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88" y="1968006"/>
            <a:ext cx="2726108" cy="4304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958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0929" t="15112" r="6143" b="12381"/>
          <a:stretch/>
        </p:blipFill>
        <p:spPr>
          <a:xfrm>
            <a:off x="-70731" y="7937"/>
            <a:ext cx="122627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Волков Геннадий </a:t>
            </a:r>
            <a:r>
              <a:rPr lang="ru-RU" sz="36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Никандрович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1927-2010</a:t>
            </a:r>
            <a:r>
              <a:rPr lang="ru-RU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AutoShape 2" descr="http://media11.ru/images/sssr/Volkov-Gennad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5" descr="https://studfile.net/html/2706/833/html_sU7jTz2Bkg.ahid/img-I65dV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820255"/>
            <a:ext cx="3483823" cy="4375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92870" y="1825625"/>
            <a:ext cx="5627076" cy="43513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Доктор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педагогических наук, профессор, академик АПН СССР /РАО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/, автор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около 1000 научных работ. С 1961 по 1973 год – член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президиума Чувашского отделения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Педагогического общества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РСФСР. С 1972 года работал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заведующим сектором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педагогики НИИ национальных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наук Министерства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просвещения РСФСР, с 1975 по 1993 год –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заведующий лабораторией педагогики Института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национальных школ РСФСР. Состоял в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редколлегиях педагогических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журналов России («Педагогика», «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Народная школа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», «Сельская школа», «Образование в мире — мир</a:t>
            </a:r>
            <a:br>
              <a:rPr lang="ru-RU" sz="8000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образования», «Домашнее воспитание», «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Престижное воспитание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» и др.). В 1991 году президент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Ассоциации «Народная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педагогика» (Москва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4018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251</Words>
  <Application>Microsoft Office PowerPoint</Application>
  <PresentationFormat>Произвольный</PresentationFormat>
  <Paragraphs>30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III Всероссийский педагогический конкурс «МОЯ ЛУЧШАЯ ПРЕЗЕНТАЦИЯ»</vt:lpstr>
      <vt:lpstr>   2022 - Год выдающихся земляков  </vt:lpstr>
      <vt:lpstr>Яковлев Иван Яковлевич (1848-1930) </vt:lpstr>
      <vt:lpstr>Иванов Константин Васильевич (1890-1915)</vt:lpstr>
      <vt:lpstr>Крылов Алексей Николаевич (1863-1945)</vt:lpstr>
      <vt:lpstr>Кузьмин Михаил Кузьмич (Сеспель) (1899-1922)</vt:lpstr>
      <vt:lpstr>Чапаев Василий Иванович                                       (1887-1919)</vt:lpstr>
      <vt:lpstr>Николаев Андриян Григорьевич  (1929 - 2004)</vt:lpstr>
      <vt:lpstr>Волков Геннадий Никандрович (1927-2010)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Известные  люди Чувашии</dc:title>
  <dc:creator>Admin</dc:creator>
  <cp:lastModifiedBy>Фомины</cp:lastModifiedBy>
  <cp:revision>34</cp:revision>
  <dcterms:created xsi:type="dcterms:W3CDTF">2022-03-09T04:16:56Z</dcterms:created>
  <dcterms:modified xsi:type="dcterms:W3CDTF">2022-03-12T07:04:42Z</dcterms:modified>
</cp:coreProperties>
</file>