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7"/>
  </p:notesMasterIdLst>
  <p:sldIdLst>
    <p:sldId id="256" r:id="rId2"/>
    <p:sldId id="265" r:id="rId3"/>
    <p:sldId id="267" r:id="rId4"/>
    <p:sldId id="269" r:id="rId5"/>
    <p:sldId id="270" r:id="rId6"/>
    <p:sldId id="272" r:id="rId7"/>
    <p:sldId id="258" r:id="rId8"/>
    <p:sldId id="259" r:id="rId9"/>
    <p:sldId id="260" r:id="rId10"/>
    <p:sldId id="261" r:id="rId11"/>
    <p:sldId id="262" r:id="rId12"/>
    <p:sldId id="263" r:id="rId13"/>
    <p:sldId id="274" r:id="rId14"/>
    <p:sldId id="275" r:id="rId15"/>
    <p:sldId id="276" r:id="rId16"/>
  </p:sldIdLst>
  <p:sldSz cx="9144000" cy="6858000" type="screen4x3"/>
  <p:notesSz cx="6858000" cy="9144000"/>
  <p:defaultTextStyle>
    <a:lvl1pPr marL="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1pPr>
    <a:lvl2pPr marL="4572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2pPr>
    <a:lvl3pPr marL="9144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3pPr>
    <a:lvl4pPr marL="13716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4pPr>
    <a:lvl5pPr marL="18288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5pPr>
    <a:lvl6pPr marL="22860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6pPr>
    <a:lvl7pPr marL="27432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7pPr>
    <a:lvl8pPr marL="32004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8pPr>
    <a:lvl9pPr marL="36576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00FF"/>
    </p:penClr>
  </p:showPr>
  <p:extLst>
    <p:ext uri="smNativeData">
      <pr:smAppRevision xmlns:pr="smNativeData" xmlns:p14="http://schemas.microsoft.com/office/powerpoint/2010/main" xmlns="" dt="1617077742" val="982" revOS="4"/>
      <pr:smFileRevision xmlns:pr="smNativeData" xmlns:p14="http://schemas.microsoft.com/office/powerpoint/2010/main" xmlns="" dt="1617077742" val="101"/>
      <pr:guideOptions xmlns:pr="smNativeData" xmlns:p14="http://schemas.microsoft.com/office/powerpoint/2010/main" xmlns="" dt="1617077742" snapToGrid="1" snapToBorders="1" snapToGuide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Objects="1" showGuides="1"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outlineViewPr>
    <p:cViewPr>
      <p:scale>
        <a:sx n="303" d="100"/>
        <a:sy n="30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" d="100"/>
        <a:sy n="17" d="100"/>
      </p:scale>
      <p:origin x="0" y="0"/>
    </p:cViewPr>
  </p:sorterViewPr>
  <p:notesViewPr>
    <p:cSldViewPr snapToObjects="1" showGuides="1">
      <p:cViewPr>
        <p:scale>
          <a:sx n="67" d="100"/>
          <a:sy n="67" d="100"/>
        </p:scale>
        <p:origin x="934" y="20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2107E-D872-44C6-87B7-BD3B74436AC2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D20A47-F7D4-4287-8A99-C5CD72C04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26603-D1C6-4164-87E5-35DDC3E2610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>
    <p:bg>
      <p:bgPr>
        <a:blipFill>
          <a:blip r:embed="rId3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PlaceholderArea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B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M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BqBAAAPg0AABc0AACiFQAAEAAAACYAAAAIAAAAffD///////8="/>
              </a:ext>
            </a:extLst>
          </p:cNvSpPr>
          <p:nvPr>
            <p:ph type="ctrTitle"/>
          </p:nvPr>
        </p:nvSpPr>
        <p:spPr>
          <a:xfrm>
            <a:off x="717550" y="2152650"/>
            <a:ext cx="7750175" cy="1363980"/>
          </a:xfrm>
          <a:solidFill>
            <a:schemeClr val="accent1">
              <a:alpha val="30000"/>
            </a:schemeClr>
          </a:solidFill>
          <a:ln>
            <a:noFill/>
          </a:ln>
          <a:effectLst/>
        </p:spPr>
        <p:txBody>
          <a:bodyPr vert="horz" wrap="square" numCol="1" spcCol="215900" anchor="ctr">
            <a:prstTxWarp prst="textNoShape">
              <a:avLst/>
            </a:prstTxWarp>
          </a:bodyPr>
          <a:lstStyle>
            <a:lvl1pPr marL="0" marR="0" indent="0" algn="ctr" defTabSz="44958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4400" b="0" i="0" u="none" strike="noStrike" kern="1" spc="0" baseline="0">
                <a:solidFill>
                  <a:schemeClr val="tx2"/>
                </a:solidFill>
                <a:effectLst/>
                <a:latin typeface="Arial" pitchFamily="2" charset="-52"/>
                <a:ea typeface="Arial" pitchFamily="2" charset="-52"/>
                <a:cs typeface="Arial" pitchFamily="2" charset="-52"/>
              </a:defRPr>
            </a:lvl1pPr>
          </a:lstStyle>
          <a:p>
            <a:r>
              <a:t>Щелкните для редактирования основного стиля заголовка</a:t>
            </a:r>
          </a:p>
        </p:txBody>
      </p:sp>
      <p:sp>
        <p:nvSpPr>
          <p:cNvPr id="3" name="SubtitlePlaceholderArea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HABw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BkCAAA1xcAAK0vAADgIgAAEAAAACYAAAAIAAAAffD///////8="/>
              </a:ext>
            </a:extLst>
          </p:cNvSpPr>
          <p:nvPr>
            <p:ph type="subTitle" idx="1"/>
          </p:nvPr>
        </p:nvSpPr>
        <p:spPr>
          <a:xfrm>
            <a:off x="1363980" y="3875405"/>
            <a:ext cx="6386195" cy="1793875"/>
          </a:xfrm>
          <a:solidFill>
            <a:schemeClr val="accent1">
              <a:alpha val="30000"/>
            </a:schemeClr>
          </a:solidFill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>
            <a:lvl1pPr marL="0" marR="0" indent="0" algn="ctr" defTabSz="44958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200" b="0" i="0" u="none" strike="noStrike" kern="1" spc="0" baseline="0">
                <a:solidFill>
                  <a:schemeClr val="tx1"/>
                </a:solidFill>
                <a:effectLst/>
                <a:latin typeface="Arial" pitchFamily="2" charset="-52"/>
                <a:ea typeface="Arial" pitchFamily="2" charset="-52"/>
                <a:cs typeface="Arial" pitchFamily="2" charset="-52"/>
              </a:defRPr>
            </a:lvl1pPr>
            <a:lvl2pPr marL="381000" marR="0" indent="0" algn="ctr" defTabSz="44958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800" b="0" i="0" u="none" strike="noStrike" kern="1" spc="0" baseline="0">
                <a:solidFill>
                  <a:schemeClr val="tx1"/>
                </a:solidFill>
                <a:effectLst/>
                <a:latin typeface="Arial" pitchFamily="2" charset="-52"/>
                <a:ea typeface="Arial" pitchFamily="2" charset="-52"/>
                <a:cs typeface="Arial" pitchFamily="2" charset="-52"/>
              </a:defRPr>
            </a:lvl2pPr>
            <a:lvl3pPr marL="762000" marR="0" indent="0" algn="ctr" defTabSz="44958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Arial" pitchFamily="2" charset="-52"/>
                <a:ea typeface="Arial" pitchFamily="2" charset="-52"/>
                <a:cs typeface="Arial" pitchFamily="2" charset="-52"/>
              </a:defRPr>
            </a:lvl3pPr>
            <a:lvl4pPr marL="1143000" marR="0" indent="0" algn="ctr" defTabSz="44958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Arial" pitchFamily="2" charset="-52"/>
                <a:ea typeface="Arial" pitchFamily="2" charset="-52"/>
                <a:cs typeface="Arial" pitchFamily="2" charset="-52"/>
              </a:defRPr>
            </a:lvl4pPr>
            <a:lvl5pPr marL="1524000" marR="0" indent="0" algn="ctr" defTabSz="44958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Arial" pitchFamily="2" charset="-52"/>
                <a:ea typeface="Arial" pitchFamily="2" charset="-52"/>
                <a:cs typeface="Arial" pitchFamily="2" charset="-52"/>
              </a:defRPr>
            </a:lvl5pPr>
          </a:lstStyle>
          <a:p>
            <a:r>
              <a:t>Щелкните для редактирования основного стиля подзаголовка</a:t>
            </a:r>
          </a:p>
        </p:txBody>
      </p:sp>
      <p:sp>
        <p:nvSpPr>
          <p:cNvPr id="4" name="DateTimeArea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HABw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mAgAAZiYAAKgRAAB/KQAAEAAAACYAAAAIAAAAfHD///////8="/>
              </a:ext>
            </a:extLst>
          </p:cNvSpPr>
          <p:nvPr>
            <p:ph type="dt" idx="2"/>
          </p:nvPr>
        </p:nvSpPr>
        <p:spPr>
          <a:solidFill>
            <a:schemeClr val="accent1">
              <a:alpha val="30000"/>
            </a:schemeClr>
          </a:solidFill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fld id="{3D2BE569-27D0-7E13-9E93-D146ABDD6884}" type="datetime1">
              <a:rPr/>
              <a:pPr/>
              <a:t>{Datum/Zeit}</a:t>
            </a:fld>
            <a:endParaRPr/>
          </a:p>
        </p:txBody>
      </p:sp>
      <p:sp>
        <p:nvSpPr>
          <p:cNvPr id="5" name="FooterArea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+FAAAZiYAAMEjAAB/KQAAEAAAACYAAAAIAAAAfHD///////8="/>
              </a:ext>
            </a:extLst>
          </p:cNvSpPr>
          <p:nvPr>
            <p:ph type="ftr" idx="3"/>
          </p:nvPr>
        </p:nvSpPr>
        <p:spPr>
          <a:solidFill>
            <a:schemeClr val="accent1">
              <a:alpha val="30000"/>
            </a:schemeClr>
          </a:solidFill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r>
              <a:t>{Fußzeile}</a:t>
            </a:r>
          </a:p>
        </p:txBody>
      </p:sp>
      <p:sp>
        <p:nvSpPr>
          <p:cNvPr id="6" name="SlideNumberArea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BmJgAAZiYAAGk1AAB/KQAAEAAAACYAAAAIAAAAfHD///////8="/>
              </a:ext>
            </a:extLst>
          </p:cNvSpPr>
          <p:nvPr>
            <p:ph type="sldNum" idx="4"/>
          </p:nvPr>
        </p:nvSpPr>
        <p:spPr>
          <a:solidFill>
            <a:schemeClr val="accent1">
              <a:alpha val="30000"/>
            </a:schemeClr>
          </a:solidFill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fld id="{3D2BAB4A-04D0-7E5D-9E93-F208E5DD68A7}" type="slidenum">
              <a:rPr/>
              <a:pPr/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6C847-AE2E-48A7-8C1D-AE9E0C8CE569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5700-3ED3-4D63-9CE3-9AB1E0B6E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ByBAAAHBsAAEI0AAB9IwAAEAAAACYAAAAIAAAAgQAAAAAAAAA="/>
              </a:ext>
            </a:extLst>
          </p:cNvSpPr>
          <p:nvPr>
            <p:ph type="title"/>
          </p:nvPr>
        </p:nvSpPr>
        <p:spPr>
          <a:xfrm>
            <a:off x="722630" y="4406900"/>
            <a:ext cx="7772400" cy="1362075"/>
          </a:xfrm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r>
              <a:t>Щелкните для редактирования основного стиля заголовка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C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ByBAAA4REAAEI0AAAcGwAAEAAAACYAAAAIAAAAgQAAAAAAAAA="/>
              </a:ext>
            </a:extLst>
          </p:cNvSpPr>
          <p:nvPr>
            <p:ph idx="1"/>
          </p:nvPr>
        </p:nvSpPr>
        <p:spPr>
          <a:xfrm>
            <a:off x="722630" y="2906395"/>
            <a:ext cx="7772400" cy="1500505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/>
          <a:p>
            <a:r>
              <a:t>Щелкните для редактирования основных стилей текста</a:t>
            </a:r>
          </a:p>
        </p:txBody>
      </p:sp>
      <p:sp>
        <p:nvSpPr>
          <p:cNvPr id="4" name="ОбластьДатыВремени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D2BCEA5-EBD0-7E38-9E93-1D6D80DD6848}" type="datetime1">
              <a:rPr/>
              <a:pPr/>
              <a:t>{Datum/Zeit}</a:t>
            </a:fld>
            <a:endParaRPr/>
          </a:p>
        </p:txBody>
      </p:sp>
      <p:sp>
        <p:nvSpPr>
          <p:cNvPr id="5" name="ОбластьНижнегоКолонтитул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6" name="ОбластьНомера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D2BD87A-34D0-7E2E-9E93-C27B96DD6897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B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mAgAAxQEAAGk1AADU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r>
              <a:t>Щелкните для редактирования основного стиля заголовка</a:t>
            </a:r>
          </a:p>
        </p:txBody>
      </p:sp>
      <p:sp>
        <p:nvSpPr>
          <p:cNvPr id="3" name="ТекстСлайда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DQAgAA2AkAAKgbAACwJQAAEAAAACYAAAAIAAAAAQAAAAAAAAA="/>
              </a:ext>
            </a:extLst>
          </p:cNvSpPr>
          <p:nvPr>
            <p:ph idx="1"/>
          </p:nvPr>
        </p:nvSpPr>
        <p:spPr>
          <a:xfrm>
            <a:off x="457200" y="1600200"/>
            <a:ext cx="4038600" cy="4526280"/>
          </a:xfrm>
        </p:spPr>
        <p:txBody>
          <a:bodyPr/>
          <a:lstStyle/>
          <a:p>
            <a:r>
              <a:t>Щелкните для редактирования основных стилей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" name="Текст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YHAAA2AkAAHA1AACwJQAAEAAAACYAAAAIAAAAAQAAAAAAAAA="/>
              </a:ext>
            </a:extLst>
          </p:cNvSpPr>
          <p:nvPr>
            <p:ph idx="2"/>
          </p:nvPr>
        </p:nvSpPr>
        <p:spPr>
          <a:xfrm>
            <a:off x="4648200" y="1600200"/>
            <a:ext cx="4038600" cy="4526280"/>
          </a:xfrm>
        </p:spPr>
        <p:txBody>
          <a:bodyPr/>
          <a:lstStyle/>
          <a:p>
            <a:r>
              <a:t>Щелкните для редактирования основных стилей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5" name="ОбластьДатыВремени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D2BF42B-65D0-7E02-9E93-9357BADD68C6}" type="datetime1">
              <a:rPr/>
              <a:pPr/>
              <a:t>{Datum/Zeit}</a:t>
            </a:fld>
            <a:endParaRPr/>
          </a:p>
        </p:txBody>
      </p:sp>
      <p:sp>
        <p:nvSpPr>
          <p:cNvPr id="6" name="ОбластьНижнегоКолонтитул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7" name="ОбластьНомера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D2BDFC9-87D0-7E29-9E93-717C91DD6824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B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mAgAAxQEAAGk1AADU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r>
              <a:t>Щелкните для редактирования основного стиля заголовка</a:t>
            </a:r>
          </a:p>
        </p:txBody>
      </p:sp>
      <p:sp>
        <p:nvSpPr>
          <p:cNvPr id="3" name="ТекстСлайда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C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DQAgAAcQkAAKobAABhDQAAEAAAACYAAAAIAAAAgQAAAAAAAAA="/>
              </a:ext>
            </a:extLst>
          </p:cNvSpPr>
          <p:nvPr>
            <p:ph idx="1"/>
          </p:nvPr>
        </p:nvSpPr>
        <p:spPr>
          <a:xfrm>
            <a:off x="457200" y="1534795"/>
            <a:ext cx="4039870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/>
          <a:p>
            <a:r>
              <a:t>Щелкните для редактирования основных стилей текста</a:t>
            </a:r>
          </a:p>
        </p:txBody>
      </p:sp>
      <p:sp>
        <p:nvSpPr>
          <p:cNvPr id="4" name="Текст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DQAgAAYQ0AAKobAACwJQAAEAAAACYAAAAIAAAAAQAAAAAAAAA="/>
              </a:ext>
            </a:extLst>
          </p:cNvSpPr>
          <p:nvPr>
            <p:ph idx="2"/>
          </p:nvPr>
        </p:nvSpPr>
        <p:spPr>
          <a:xfrm>
            <a:off x="457200" y="2174875"/>
            <a:ext cx="4039870" cy="3951605"/>
          </a:xfrm>
        </p:spPr>
        <p:txBody>
          <a:bodyPr/>
          <a:lstStyle/>
          <a:p>
            <a:r>
              <a:t>Щелкните для редактирования основных стилей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5" name="ТекстСлайда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C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WHAAAcQkAAHA1AABhDQAAEAAAACYAAAAIAAAAgQAAAAAAAAA="/>
              </a:ext>
            </a:extLst>
          </p:cNvSpPr>
          <p:nvPr>
            <p:ph idx="3"/>
          </p:nvPr>
        </p:nvSpPr>
        <p:spPr>
          <a:xfrm>
            <a:off x="4646930" y="1534795"/>
            <a:ext cx="4039870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/>
          <a:p>
            <a:r>
              <a:t>Щелкните для редактирования основных стилей текста</a:t>
            </a:r>
          </a:p>
        </p:txBody>
      </p:sp>
      <p:sp>
        <p:nvSpPr>
          <p:cNvPr id="6" name="ТекстСлайда4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WHAAAYQ0AAHA1AACwJQAAEAAAACYAAAAIAAAAAQAAAAAAAAA="/>
              </a:ext>
            </a:extLst>
          </p:cNvSpPr>
          <p:nvPr>
            <p:ph idx="4"/>
          </p:nvPr>
        </p:nvSpPr>
        <p:spPr>
          <a:xfrm>
            <a:off x="4646930" y="2174875"/>
            <a:ext cx="4039870" cy="3951605"/>
          </a:xfrm>
        </p:spPr>
        <p:txBody>
          <a:bodyPr/>
          <a:lstStyle/>
          <a:p>
            <a:r>
              <a:t>Щелкните для редактирования основных стилей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7" name="ОбластьДатыВремени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D2B9540-0ED0-7E63-9E93-F836DBDD68AD}" type="datetime1">
              <a:rPr/>
              <a:pPr/>
              <a:t>{Datum/Zeit}</a:t>
            </a:fld>
            <a:endParaRPr/>
          </a:p>
        </p:txBody>
      </p:sp>
      <p:sp>
        <p:nvSpPr>
          <p:cNvPr id="8" name="ОбластьНижнегоКолонтитул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9" name="ОбластьНомера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D2BB78B-C5D0-7E41-9E93-3314F9DD6866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B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mAgAAxQEAAGk1AADU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r>
              <a:t>Щелкните для редактирования основного стиля заголовка</a:t>
            </a:r>
          </a:p>
        </p:txBody>
      </p:sp>
      <p:sp>
        <p:nvSpPr>
          <p:cNvPr id="3" name="ОбластьДатыВремени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D2BE585-CBD0-7E13-9E93-3D46ABDD6868}" type="datetime1">
              <a:rPr/>
              <a:pPr/>
              <a:t>{Datum/Zeit}</a:t>
            </a:fld>
            <a:endParaRPr/>
          </a:p>
        </p:txBody>
      </p:sp>
      <p:sp>
        <p:nvSpPr>
          <p:cNvPr id="4" name="ОбластьНижнегоКолонтитул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5" name="ОбластьНомера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D2BE691-DFD0-7E10-9E93-2945A8DD687C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стьДатыВремени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D2BCBBC-F2D0-7E3D-9E93-046885DD6851}" type="datetime1">
              <a:rPr/>
              <a:pPr/>
              <a:t>{Datum/Zeit}</a:t>
            </a:fld>
            <a:endParaRPr/>
          </a:p>
        </p:txBody>
      </p:sp>
      <p:sp>
        <p:nvSpPr>
          <p:cNvPr id="3" name="ОбластьНижнегоКолонтитул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4" name="ОбластьНомера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D2BCA9D-D3D0-7E3C-9E93-256984DD6870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C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DQAgAArgEAAFIVAADUCAAAEAAAACYAAAAIAAAAgQAAAAAAAAA="/>
              </a:ext>
            </a:extLst>
          </p:cNvSpPr>
          <p:nvPr>
            <p:ph type="title"/>
          </p:nvPr>
        </p:nvSpPr>
        <p:spPr>
          <a:xfrm>
            <a:off x="457200" y="273050"/>
            <a:ext cx="3008630" cy="116205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/>
          <a:p>
            <a:r>
              <a:t>Щелкните для редактирования основного стиля заголовка</a:t>
            </a:r>
          </a:p>
        </p:txBody>
      </p:sp>
      <p:sp>
        <p:nvSpPr>
          <p:cNvPr id="3" name="ТекстСлайда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GUAXw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D+FQAArgEAAHA1AACwJQAAEAAAACYAAAAIAAAAAQAAAAAAAAA="/>
              </a:ext>
            </a:extLst>
          </p:cNvSpPr>
          <p:nvPr>
            <p:ph idx="1"/>
          </p:nvPr>
        </p:nvSpPr>
        <p:spPr>
          <a:xfrm>
            <a:off x="3575050" y="273050"/>
            <a:ext cx="5111750" cy="5853430"/>
          </a:xfrm>
        </p:spPr>
        <p:txBody>
          <a:bodyPr/>
          <a:lstStyle/>
          <a:p>
            <a:r>
              <a:t>Щелкните для редактирования основных стилей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" name="Текст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DQAgAA1AgAAFIVAACwJQAAEAAAACYAAAAIAAAAAQAAAAAAAAA="/>
              </a:ext>
            </a:extLst>
          </p:cNvSpPr>
          <p:nvPr>
            <p:ph idx="2"/>
          </p:nvPr>
        </p:nvSpPr>
        <p:spPr>
          <a:xfrm>
            <a:off x="457200" y="1435100"/>
            <a:ext cx="3008630" cy="4691380"/>
          </a:xfrm>
        </p:spPr>
        <p:txBody>
          <a:bodyPr/>
          <a:lstStyle/>
          <a:p>
            <a:r>
              <a:t>Щелкните для редактирования основных стилей текста</a:t>
            </a:r>
          </a:p>
        </p:txBody>
      </p:sp>
      <p:sp>
        <p:nvSpPr>
          <p:cNvPr id="5" name="ОбластьДатыВремени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EMAOg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D2BBA76-38D0-7E4C-9E93-CE19F4DD689B}" type="datetime1">
              <a:rPr/>
              <a:pPr/>
              <a:t>{Datum/Zeit}</a:t>
            </a:fld>
            <a:endParaRPr/>
          </a:p>
        </p:txBody>
      </p:sp>
      <p:sp>
        <p:nvSpPr>
          <p:cNvPr id="6" name="ОбластьНижнегоКолонтитул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7" name="ОбластьНомера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D2BF9AE-E0D0-7E0F-9E93-165AB7DD684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B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E0AaQ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mAgAAxQEAAGk1AADU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r>
              <a:t>Щелкните для редактирования основного стиля заголовка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Q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mAgAAtQkAAGk1AACFJQAAEAAAACYAAAAIAAAAAgAAAAAAAAA="/>
              </a:ext>
            </a:extLst>
          </p:cNvSpPr>
          <p:nvPr>
            <p:ph idx="1"/>
          </p:nvPr>
        </p:nvSpPr>
        <p:spPr/>
        <p:txBody>
          <a:bodyPr vert="vert" wrap="square" numCol="1" spcCol="215900" anchor="t">
            <a:prstTxWarp prst="textNoShape">
              <a:avLst/>
            </a:prstTxWarp>
          </a:bodyPr>
          <a:lstStyle/>
          <a:p>
            <a:r>
              <a:t>Щелкните для редактирования основных стилей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" name="ОбластьДатыВремени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D2B94E4-AAD0-7E62-9E93-5C37DADD6809}" type="datetime1">
              <a:rPr/>
              <a:pPr/>
              <a:t>{Datum/Zeit}</a:t>
            </a:fld>
            <a:endParaRPr/>
          </a:p>
        </p:txBody>
      </p:sp>
      <p:sp>
        <p:nvSpPr>
          <p:cNvPr id="5" name="ОбластьНижнегоКолонтитул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6" name="ОбластьНомера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D2BE56C-22D0-7E13-9E93-D446ABDD6881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CAAAAAQ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DIKAAAsAEAAHA1AACwJQAAEAAAACYAAAAIAAAAgwAAAAAAAAA="/>
              </a:ext>
            </a:extLst>
          </p:cNvSpPr>
          <p:nvPr>
            <p:ph type="title"/>
          </p:nvPr>
        </p:nvSpPr>
        <p:spPr>
          <a:xfrm>
            <a:off x="6629400" y="274320"/>
            <a:ext cx="2057400" cy="5852160"/>
          </a:xfrm>
        </p:spPr>
        <p:txBody>
          <a:bodyPr vert="vert" wrap="square" numCol="1" spcCol="215900" anchor="b">
            <a:prstTxWarp prst="textNoShape">
              <a:avLst/>
            </a:prstTxWarp>
          </a:bodyPr>
          <a:lstStyle/>
          <a:p>
            <a:r>
              <a:t>Щелкните для редактирования основного стиля заголовка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Q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DsEPgQ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DQAgAAsAEAANgnAACwJQAAEAAAACYAAAAIAAAAAwAAAAAAAAA="/>
              </a:ext>
            </a:extLst>
          </p:cNvSpPr>
          <p:nvPr>
            <p:ph idx="1"/>
          </p:nvPr>
        </p:nvSpPr>
        <p:spPr>
          <a:xfrm>
            <a:off x="457200" y="274320"/>
            <a:ext cx="6019800" cy="5852160"/>
          </a:xfrm>
        </p:spPr>
        <p:txBody>
          <a:bodyPr vert="vert" wrap="square" numCol="1" spcCol="215900" anchor="t">
            <a:prstTxWarp prst="textNoShape">
              <a:avLst/>
            </a:prstTxWarp>
          </a:bodyPr>
          <a:lstStyle/>
          <a:p>
            <a:r>
              <a:t>Щелкните для редактирования основных стилей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" name="ОбластьДатыВремени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D2B9507-49D0-7E63-9E93-BF36DBDD68EA}" type="datetime1">
              <a:rPr/>
              <a:pPr/>
              <a:t>{Datum/Zeit}</a:t>
            </a:fld>
            <a:endParaRPr/>
          </a:p>
        </p:txBody>
      </p:sp>
      <p:sp>
        <p:nvSpPr>
          <p:cNvPr id="5" name="ОбластьНижнегоКолонтитул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6" name="ОбластьНомера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EsEOQQ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D2B8753-1DD0-7E71-9E93-EB24C9DD68BE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Poppies">
    <p:bg>
      <p:bgPr>
        <a:blipFill>
          <a:blip r:embed="rId1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TimeArea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mAgAAZiYAAKgRAAB/KQAAEAAAACYAAAAIAAAA//////////8="/>
              </a:ext>
            </a:extLst>
          </p:cNvSpPr>
          <p:nvPr>
            <p:ph type="dt" sz="quarter"/>
          </p:nvPr>
        </p:nvSpPr>
        <p:spPr>
          <a:xfrm>
            <a:off x="430530" y="6242050"/>
            <a:ext cx="2439670" cy="503555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3D2B93C0-8ED0-7E65-9E93-7830DDDD682D}" type="datetime1">
              <a:rPr/>
              <a:pPr/>
              <a:t></a:t>
            </a:fld>
            <a:endParaRPr/>
          </a:p>
        </p:txBody>
      </p:sp>
      <p:sp>
        <p:nvSpPr>
          <p:cNvPr id="3" name="FooterArea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+FAAAZiYAAMEjAAB/KQAAEAAAACYAAAAIAAAA//////////8="/>
              </a:ext>
            </a:extLst>
          </p:cNvSpPr>
          <p:nvPr>
            <p:ph type="ftr" sz="quarter" idx="1"/>
          </p:nvPr>
        </p:nvSpPr>
        <p:spPr>
          <a:xfrm>
            <a:off x="3371850" y="6242050"/>
            <a:ext cx="2440305" cy="503555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/>
          </a:p>
        </p:txBody>
      </p:sp>
      <p:sp>
        <p:nvSpPr>
          <p:cNvPr id="4" name="SlideNumberArea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g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BmJgAAZiYAAGk1AAB/KQAAEAAAACYAAAAIAAAA//////////8="/>
              </a:ext>
            </a:extLst>
          </p:cNvSpPr>
          <p:nvPr>
            <p:ph type="sldNum" sz="quarter" idx="2"/>
          </p:nvPr>
        </p:nvSpPr>
        <p:spPr>
          <a:xfrm>
            <a:off x="6242050" y="6242050"/>
            <a:ext cx="2440305" cy="503555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D2BC68B-C5D0-7E30-9E93-336588DD6866}" type="slidenum">
              <a:rPr/>
              <a:pPr/>
              <a:t>‹#›</a:t>
            </a:fld>
            <a:endParaRPr/>
          </a:p>
        </p:txBody>
      </p:sp>
      <p:sp>
        <p:nvSpPr>
          <p:cNvPr id="5" name="TitlePlaceholderArea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B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MIOYw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mAgAAxQEAAGk1AADUCAAAEAAAACYAAAAIAAAA//////////8="/>
              </a:ext>
            </a:extLst>
          </p:cNvSpPr>
          <p:nvPr>
            <p:ph type="title" idx="3"/>
          </p:nvPr>
        </p:nvSpPr>
        <p:spPr>
          <a:xfrm>
            <a:off x="430530" y="287655"/>
            <a:ext cx="8251825" cy="1147445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  <a:effectLst/>
        </p:spPr>
        <p:txBody>
          <a:bodyPr vert="horz" wrap="square" numCol="1" spcCol="215900" anchor="ctr">
            <a:prstTxWarp prst="textNoShape">
              <a:avLst/>
            </a:prstTxWarp>
          </a:bodyPr>
          <a:lstStyle/>
          <a:p>
            <a:r>
              <a:t>Щелкните для редактирования основного стиля заголовка</a:t>
            </a:r>
          </a:p>
        </p:txBody>
      </p:sp>
      <p:sp>
        <p:nvSpPr>
          <p:cNvPr id="6" name="TextPlaceholderArea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AAAAADzMzMAMDA/wB/f38AAAAAAAAAAAAAAAAAAAAAAAAAAAAhAAAAGAAAABQAAACmAgAAtQkAAGk1AACFJQAAEAAAACYAAAAIAAAA//////////8="/>
              </a:ext>
            </a:extLst>
          </p:cNvSpPr>
          <p:nvPr>
            <p:ph type="body" idx="4"/>
          </p:nvPr>
        </p:nvSpPr>
        <p:spPr>
          <a:xfrm>
            <a:off x="430530" y="1577975"/>
            <a:ext cx="8251825" cy="4521200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r>
              <a:t>Щелкните для редактирования основных стилей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0" r:id="rId8"/>
    <p:sldLayoutId id="2147483671" r:id="rId9"/>
    <p:sldLayoutId id="2147483672" r:id="rId10"/>
  </p:sldLayoutIdLst>
  <p:hf sldNum="0" hdr="0" ftr="0" dt="0"/>
  <p:txStyles>
    <p:titleStyle>
      <a:lvl1pPr marL="0" marR="0" indent="0" algn="ctr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4400" b="0" i="0" u="none" strike="noStrike" kern="1" spc="0" baseline="0">
          <a:solidFill>
            <a:schemeClr val="tx2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1pPr>
      <a:lvl2pPr marL="4572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2pPr>
      <a:lvl3pPr marL="9144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3pPr>
      <a:lvl4pPr marL="13716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4pPr>
      <a:lvl5pPr marL="18288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5pPr>
      <a:lvl6pPr marL="22860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6pPr>
      <a:lvl7pPr marL="27432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7pPr>
      <a:lvl8pPr marL="32004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8pPr>
      <a:lvl9pPr marL="36576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9pPr>
    </p:titleStyle>
    <p:bodyStyle>
      <a:lvl1pPr marL="285750" marR="0" indent="-28575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•"/>
        <a:tabLst/>
        <a:defRPr sz="3200" b="0" i="0" u="none" strike="noStrike" kern="1" spc="0" baseline="0">
          <a:solidFill>
            <a:schemeClr val="tx1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1pPr>
      <a:lvl2pPr marL="619125" marR="0" indent="-28575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–"/>
        <a:tabLst/>
        <a:defRPr sz="2800" b="0" i="0" u="none" strike="noStrike" kern="1" spc="0" baseline="0">
          <a:solidFill>
            <a:schemeClr val="tx1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2pPr>
      <a:lvl3pPr marL="952500" marR="0" indent="-28575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•"/>
        <a:tabLst/>
        <a:defRPr sz="2400" b="0" i="0" u="none" strike="noStrike" kern="1" spc="0" baseline="0">
          <a:solidFill>
            <a:schemeClr val="tx1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3pPr>
      <a:lvl4pPr marL="1333500" marR="0" indent="-28575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–"/>
        <a:tabLst/>
        <a:defRPr sz="2000" b="0" i="0" u="none" strike="noStrike" kern="1" spc="0" baseline="0">
          <a:solidFill>
            <a:schemeClr val="tx1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4pPr>
      <a:lvl5pPr marL="1714500" marR="0" indent="-28575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»"/>
        <a:tabLst/>
        <a:defRPr sz="2000" b="0" i="0" u="none" strike="noStrike" kern="1" spc="0" baseline="0">
          <a:solidFill>
            <a:schemeClr val="tx1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5pPr>
      <a:lvl6pPr marL="22860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6pPr>
      <a:lvl7pPr marL="27432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7pPr>
      <a:lvl8pPr marL="32004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8pPr>
      <a:lvl9pPr marL="36576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9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CWlpYDzMzMAMDA/wB/f38AAAAAAAAAAAAAAAAAAAAAAAAAAAAhAAAAGAAAABQAAAAVEAAA5h4AAEA4AADvKQAAEAAAACYAAAAIAAAAAQAAAAAAAAA="/>
              </a:ext>
            </a:extLst>
          </p:cNvSpPr>
          <p:nvPr>
            <p:ph type="subTitle" idx="1"/>
          </p:nvPr>
        </p:nvSpPr>
        <p:spPr>
          <a:xfrm>
            <a:off x="2614295" y="5022850"/>
            <a:ext cx="6529705" cy="1793875"/>
          </a:xfrm>
        </p:spPr>
        <p:txBody>
          <a:bodyPr/>
          <a:lstStyle/>
          <a:p>
            <a:pPr algn="r">
              <a:defRPr sz="2000"/>
            </a:pPr>
            <a:r>
              <a:t>Автор</a:t>
            </a:r>
            <a:r>
              <a:rPr/>
              <a:t>: </a:t>
            </a:r>
            <a:r>
              <a:rPr lang="ru-RU" dirty="0" err="1" smtClean="0"/>
              <a:t>Чичек</a:t>
            </a:r>
            <a:r>
              <a:rPr lang="ru-RU" dirty="0" smtClean="0"/>
              <a:t> Б.Х.,</a:t>
            </a:r>
          </a:p>
          <a:p>
            <a:pPr algn="r">
              <a:defRPr sz="2000"/>
            </a:pPr>
            <a:r>
              <a:rPr lang="ru-RU" dirty="0" err="1" smtClean="0"/>
              <a:t>Метальникова</a:t>
            </a:r>
            <a:r>
              <a:rPr lang="ru-RU" dirty="0" smtClean="0"/>
              <a:t> Е.А</a:t>
            </a:r>
            <a:endParaRPr/>
          </a:p>
          <a:p>
            <a:pPr algn="r">
              <a:defRPr sz="2000"/>
            </a:pPr>
            <a:r>
              <a:t> МБДОУ «Детский сад компенсирующего вида №26»</a:t>
            </a:r>
          </a:p>
          <a:p>
            <a:pPr algn="r">
              <a:defRPr sz="2000"/>
            </a:pPr>
            <a:r>
              <a:t>г.Майкоп</a:t>
            </a:r>
          </a:p>
          <a:p>
            <a:pPr algn="r">
              <a:defRPr sz="2000"/>
            </a:pPr>
            <a:r>
              <a:t>2021г.</a:t>
            </a:r>
          </a:p>
        </p:txBody>
      </p:sp>
      <p:sp>
        <p:nvSpPr>
          <p:cNvPr id="3" name="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B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///8F3vbxAQAAAAAAAAAAAAAAAAAAAAAAAAAAAAAAAAAAAAAAAAAAR3q4An9/fwCWlpYDzMzMAMDA/wB/f38AAAAAAAAAAAAAAAAAAAAAAAAAAAAhAAAAGAAAABQAAABqBAAAPg0AABc0AACiFQAAEAAAACYAAAAIAAAAfHD//wAAAAA="/>
              </a:ext>
            </a:extLst>
          </p:cNvSpPr>
          <p:nvPr>
            <p:ph type="ctrTitle"/>
          </p:nvPr>
        </p:nvSpPr>
        <p:spPr/>
        <p:txBody>
          <a:bodyPr vert="horz" wrap="square" numCol="1" spcCol="215900" anchor="ctr">
            <a:prstTxWarp prst="textNoShape">
              <a:avLst/>
            </a:prstTxWarp>
          </a:bodyPr>
          <a:lstStyle/>
          <a:p>
            <a:r>
              <a:t>Презентация</a:t>
            </a:r>
          </a:p>
          <a:p>
            <a:pPr>
              <a:defRPr b="1">
                <a:solidFill>
                  <a:srgbClr val="7F007F"/>
                </a:solidFill>
                <a:latin typeface="Comic Sans MS" pitchFamily="4" charset="-52"/>
                <a:ea typeface="Comic Sans MS" pitchFamily="4" charset="-52"/>
                <a:cs typeface="Comic Sans MS" pitchFamily="4" charset="-52"/>
              </a:defRPr>
            </a:pPr>
            <a:r>
              <a:t>«Сохраним первоцветы»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B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CWlpYDzMzMAMDA/wB/f38AAAAAAAAAAAAAAAAAAAAAAAAAAAAhAAAAGAAAABQAAACmAgAA/////2k1AABqBAAAEAAAACYAAAAIAAAAAQAAAAAAAAA="/>
              </a:ext>
            </a:extLst>
          </p:cNvSpPr>
          <p:nvPr>
            <p:ph type="title"/>
          </p:nvPr>
        </p:nvSpPr>
        <p:spPr>
          <a:xfrm>
            <a:off x="430530" y="-635"/>
            <a:ext cx="8251825" cy="718185"/>
          </a:xfrm>
        </p:spPr>
        <p:txBody>
          <a:bodyPr/>
          <a:lstStyle/>
          <a:p>
            <a:r>
              <a:rPr b="1">
                <a:solidFill>
                  <a:srgbClr val="7F007F"/>
                </a:solidFill>
                <a:latin typeface="Comic Sans MS" pitchFamily="4" charset="-52"/>
                <a:ea typeface="Comic Sans MS" pitchFamily="4" charset="-52"/>
                <a:cs typeface="Comic Sans MS" pitchFamily="4" charset="-52"/>
              </a:rPr>
              <a:t>Цикламен</a:t>
            </a:r>
            <a:r>
              <a:t> </a:t>
            </a:r>
          </a:p>
        </p:txBody>
      </p:sp>
      <p:pic>
        <p:nvPicPr>
          <p:cNvPr id="3" name="ТекстСлайда1"/>
          <p:cNvPicPr>
            <a:picLocks noGrp="1" noChangeAspect="1" noChangeArrowheads="1"/>
            <a:extLst>
              <a:ext uri="smNativeData">
                <pr:smNativeData xmlns:pr="smNativeData" xmlns:p14="http://schemas.microsoft.com/office/powerpoint/2010/main" xmlns="" val="SMDATA_15_7qViYBMAAAAlAAAAEQAAAC8BAAAAkAAAAEgAAACQAAAASAAAAAAAAAACAAAAAAAAAAEAAABQAAAAAAAAAAAA4D8AAAAAAADgPwAAAAAAAOA/AAAAAAAA4D8AAAAAAADgPwAAAAAAAOA/AAAAAAAA4D8AAAAAAADgPwAAAAAAAOA/AAAAAAAA4D8CAAAAjAAAAAAAAAAAAAAA////DN728QgAAAAAAAAAAAAAAAAAAAAAAAAAAAAAAAAAAAAAZAAAAAEAAABAAAAAAAAAAAAAAAAAAAAAAAAAAAAAAAAAAAAAAAAAAAAAAAAAAAAAAAAAAAAAAAAAAAAAAAAAAAAAAAAAAAAAAAAAAAAAAAAAAAAAAAAAAAAAAAAAAAAAFAAAADwAAAAAAAAAAAAAAEd6u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AAfDAAAABAAAAAAAAAAAAAAAAAAAAAAAAAAHgAAAGgAAAAAAAAAAAAAAAAAAAAAAAAAAAAAABAnAAAQJwAAAAAAAAAAAAAAAAAAAAAAAAAAAAAAAAAAAAAAAAAAAAAUAAAAAAAAAMDA/wAAAAAAZAAAADIAAAAAAAAAZAAAAAAAAAB/f38ACgAAAB8AAABUAAAA////Bd728QEAAAAAAAAAAAAAAAAAAAAAAAAAAAAAAAAAAAAAAAAAAEd6uAJ/f38AlpaWA8zMzADAwP8Af39/AAAAAAAAAAAAAAAAAP///wAAAAAAIQAAABgAAAAUAAAAUwEAACUFAAByHAAAIh0AABAAAAAmAAAACAAAAAGBAAD/////"/>
              </a:ext>
            </a:extLst>
          </p:cNvPicPr>
          <p:nvPr>
            <p:ph type="clipArt" idx="1"/>
          </p:nvPr>
        </p:nvPicPr>
        <p:blipFill>
          <a:blip r:embed="rId2" cstate="print"/>
          <a:stretch>
            <a:fillRect/>
          </a:stretch>
        </p:blipFill>
        <p:spPr>
          <a:xfrm>
            <a:off x="215265" y="836295"/>
            <a:ext cx="4627426" cy="409290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ТекстСлайда2"/>
          <p:cNvPicPr>
            <a:picLocks noGrp="1" noChangeAspect="1" noChangeArrowheads="1"/>
            <a:extLst>
              <a:ext uri="smNativeData">
                <pr:smNativeData xmlns:pr="smNativeData" xmlns:p14="http://schemas.microsoft.com/office/powerpoint/2010/main" xmlns="" val="SMDATA_15_7qViYBMAAAAlAAAAEQAAAC8BAAAAkAAAAEgAAACQAAAASAAAAAAAAAAAAAAAAAAAAAEAAABQAAAAAAAAAAAA4D8AAAAAAADgPwAAAAAAAOA/AAAAAAAA4D8AAAAAAADgPwAAAAAAAOA/AAAAAAAA4D8AAAAAAADgPwAAAAAAAOA/AAAAAAAA4D8CAAAAjAAAAAAAAAAAAAAA////DN728QgAAAAAAAAAAAAAAAAAAAAAAAAAAAAAAAAAAAAAZAAAAAEAAABAAAAAAAAAAAAAAAAAAAAAAAAAAAAAAAAAAAAAAAAAAAAAAAAAAAAAAAAAAAAAAAAAAAAAAAAAAAAAAAAAAAAAAAAAAAAAAAAAAAAAAAAAAAAAAAAAAAAAFAAAADwAAAAAAAAAAAAAAEd6u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7ACoADAAAABAAAAAAAAAAAAAAAAAAAAAAAAAAHgAAAGgAAAAAAAAAAAAAAAAAAAAAAAAAAAAAABAnAAAQJwAAAAAAAAAAAAAAAAAAAAAAAAAAAAAAAAAAAAAAAAAAAAAUAAAAAAAAAMDA/wAAAAAAZAAAADIAAAAAAAAAZAAAAAAAAAB/f38ACgAAAB8AAABUAAAA////Bd728QEAAAAAAAAAAAAAAAAAAAAAAAAAAAAAAAAAAAAAAAAAAEd6uAJ/f38AlpaWA8zMzADAwP8Af39/AAAAAAAAAAAAAAAAAP///wAAAAAAIQAAABgAAAAUAAAA+QMAACIdAACVEgAAvykAABAAAAAmAAAACAAAAAGBAAD/////"/>
              </a:ext>
            </a:extLst>
          </p:cNvPicPr>
          <p:nvPr>
            <p:ph type="clipArt" idx="2"/>
          </p:nvPr>
        </p:nvPicPr>
        <p:blipFill>
          <a:blip r:embed="rId3"/>
          <a:stretch>
            <a:fillRect/>
          </a:stretch>
        </p:blipFill>
        <p:spPr>
          <a:xfrm>
            <a:off x="5715008" y="4071942"/>
            <a:ext cx="2374900" cy="205041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ТекстСлайда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LDrliAMAAAAEAAAAAAAAAAAAAAAAAAAAAAAAAAeAAAAaAAAAAAAAAAAAAAAAAAAAAAAAAAAAAAAECcAABAnAAAAAAAAAAAAAAAAAAAAAAAAAAAAAAAAAAAAAAAAAAAAABQAAAAAAAAAwMD/AAAAAABkAAAAMgAAAAAAAABkAAAAAAAAAH9/fwAKAAAAHwAAAFQAAAD///8F3vbxAQAAAAAAAAAAAAAAAAAAAAAAAAAAAAAAAAAAAAAAAAAAR3q4An9/fwCWlpYDzMzMAMDA/wB/f38AAAAAAAAAAAAAAAAAAAAAAAAAAAAhAAAAGAAAABQAAAB4HQAAvQUAANo1AAANKQAAEAAAACYAAAAIAAAAAQAAAAAAAAA="/>
              </a:ext>
            </a:extLst>
          </p:cNvSpPr>
          <p:nvPr>
            <p:ph type="body" idx="4"/>
          </p:nvPr>
        </p:nvSpPr>
        <p:spPr>
          <a:xfrm>
            <a:off x="4790440" y="932815"/>
            <a:ext cx="4139278" cy="2853375"/>
          </a:xfrm>
        </p:spPr>
        <p:txBody>
          <a:bodyPr/>
          <a:lstStyle/>
          <a:p>
            <a:pPr marL="0" indent="0" algn="just">
              <a:buNone/>
              <a:defRPr sz="2000" b="1">
                <a:solidFill>
                  <a:srgbClr val="7F007F"/>
                </a:solidFill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rPr/>
              <a:t>	</a:t>
            </a:r>
            <a:r>
              <a:rPr sz="280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sz="2800">
                <a:latin typeface="Times New Roman" pitchFamily="18" charset="0"/>
                <a:cs typeface="Times New Roman" pitchFamily="18" charset="0"/>
              </a:rPr>
              <a:t>переводе с греческого «циклос» - круг. 	Растение ещё </a:t>
            </a:r>
            <a:r>
              <a:rPr sz="2800" smtClean="0">
                <a:latin typeface="Times New Roman" pitchFamily="18" charset="0"/>
                <a:cs typeface="Times New Roman" pitchFamily="18" charset="0"/>
              </a:rPr>
              <a:t>называют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smtClean="0">
                <a:latin typeface="Times New Roman" pitchFamily="18" charset="0"/>
                <a:cs typeface="Times New Roman" pitchFamily="18" charset="0"/>
              </a:rPr>
              <a:t>«альпийской </a:t>
            </a:r>
            <a:r>
              <a:rPr sz="2800">
                <a:latin typeface="Times New Roman" pitchFamily="18" charset="0"/>
                <a:cs typeface="Times New Roman" pitchFamily="18" charset="0"/>
              </a:rPr>
              <a:t>фиалкой</a:t>
            </a:r>
            <a:r>
              <a:rPr sz="2800" smtClean="0">
                <a:latin typeface="Times New Roman" pitchFamily="18" charset="0"/>
                <a:cs typeface="Times New Roman" pitchFamily="18" charset="0"/>
              </a:rPr>
              <a:t>».</a:t>
            </a:r>
            <a:endParaRPr sz="28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B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CWlpYDzMzMAMDA/wB/f38AAAAAAAAAAAAAAAAAAAAAAAAAAAAhAAAAGAAAABQAAADEAQAA4gAAAAsaAADbBAAAEAAAACYAAAAIAAAAAQAAAAAAAAA="/>
              </a:ext>
            </a:extLst>
          </p:cNvSpPr>
          <p:nvPr>
            <p:ph type="title"/>
          </p:nvPr>
        </p:nvSpPr>
        <p:spPr>
          <a:xfrm>
            <a:off x="287020" y="143510"/>
            <a:ext cx="3946525" cy="645795"/>
          </a:xfrm>
        </p:spPr>
        <p:txBody>
          <a:bodyPr/>
          <a:lstStyle/>
          <a:p>
            <a:pPr>
              <a:defRPr b="1">
                <a:solidFill>
                  <a:srgbClr val="7F007F"/>
                </a:solidFill>
                <a:latin typeface="Comic Sans MS" pitchFamily="4" charset="-52"/>
                <a:ea typeface="Comic Sans MS" pitchFamily="4" charset="-52"/>
                <a:cs typeface="Comic Sans MS" pitchFamily="4" charset="-52"/>
              </a:defRPr>
            </a:pPr>
            <a:r>
              <a:t>Крокус</a:t>
            </a:r>
          </a:p>
        </p:txBody>
      </p:sp>
      <p:pic>
        <p:nvPicPr>
          <p:cNvPr id="3" name="ТекстСлайда1"/>
          <p:cNvPicPr>
            <a:picLocks noGrp="1" noChangeAspect="1" noChangeArrowheads="1"/>
            <a:extLst>
              <a:ext uri="smNativeData">
                <pr:smNativeData xmlns:pr="smNativeData" xmlns:p14="http://schemas.microsoft.com/office/powerpoint/2010/main" xmlns="" val="SMDATA_15_7qViYBMAAAAlAAAAEQAAAC8BAAAAkAAAAEgAAACQAAAASAAAAAAAAAACAAAAAAAAAAEAAABQAAAAAAAAAAAA4D8AAAAAAADgPwAAAAAAAOA/AAAAAAAA4D8AAAAAAADgPwAAAAAAAOA/AAAAAAAA4D8AAAAAAADgPwAAAAAAAOA/AAAAAAAA4D8CAAAAjAAAAAAAAAAAAAAA////DN728QgAAAAAAAAAAAAAAAAAAAAAAAAAAAAAAAAAAAAAZAAAAAEAAABAAAAAAAAAAAAAAAAAAAAAAAAAAAAAAAAAAAAAAAAAAAAAAAAAAAAAAAAAAAAAAAAAAAAAAAAAAAAAAAAAAAAAAAAAAAAAAAAAAAAAAAAAAAAAAAAAAAAAFAAAADwAAAAAAAAAAAAAAEd6u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OAAxDAAAABAAAAAAAAAAAAAAAAAAAAAAAAAAHgAAAGgAAAAAAAAAAAAAAAAAAAAAAAAAAAAAABAnAAAQJwAAAAAAAAAAAAAAAAAAAAAAAAAAAAAAAAAAAAAAAAAAAAAUAAAAAAAAAMDA/wAAAAAAZAAAADIAAAAAAAAAZAAAAAAAAAB/f38ACgAAAB8AAABUAAAA////Bd728QEAAAAAAAAAAAAAAAAAAAAAAAAAAAAAAAAAAAAAAAAAAEd6uAJ/f38AlpaWA8zMzADAwP8Af39/AAAAAAAAAAAAAAAAAP///wAAAAAAIQAAABgAAAAUAAAA5v///0AcAABeGwAA3SYAABAAAAAmAAAACAAAAAGBAAD/////"/>
              </a:ext>
            </a:extLst>
          </p:cNvPicPr>
          <p:nvPr>
            <p:ph type="clipArt" idx="1"/>
          </p:nvPr>
        </p:nvPicPr>
        <p:blipFill>
          <a:blip r:embed="rId2" cstate="print"/>
          <a:stretch>
            <a:fillRect/>
          </a:stretch>
        </p:blipFill>
        <p:spPr>
          <a:xfrm>
            <a:off x="287019" y="3160441"/>
            <a:ext cx="4161790" cy="172529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ТекстСлайда4"/>
          <p:cNvPicPr>
            <a:picLocks noGrp="1" noChangeAspect="1" noChangeArrowheads="1"/>
            <a:extLst>
              <a:ext uri="smNativeData">
                <pr:smNativeData xmlns:pr="smNativeData" xmlns:p14="http://schemas.microsoft.com/office/powerpoint/2010/main" xmlns="" val="SMDATA_15_7qViYBMAAAAlAAAAEQAAAC8BAAAAkAAAAEgAAACQAAAASAAAAAAAAAACAAAAAAAAAAEAAABQAAAAAAAAAAAA4D8AAAAAAADgPwAAAAAAAOA/AAAAAAAA4D8AAAAAAADgPwAAAAAAAOA/AAAAAAAA4D8AAAAAAADgPwAAAAAAAOA/AAAAAAAA4D8CAAAAjAAAAAAAAAAAAAAA////DN728QgAAAAAAAAAAAAAAAAAAAAAAAAAAAAAAAAAAAAAZAAAAAEAAABAAAAAAAAAAAAAAAAAAAAAAAAAAAAAAAAAAAAAAAAAAAAAAAAAAAAAAAAAAAAAAAAAAAAAAAAAAAAAAAAAAAAAAAAAAAAAAAAAAAAAAAAAAAAAAAAAAAAAFAAAADwAAAAAAAAAAAAAAEd6u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AAfDAAAABAAAAAAAAAAAAAAAAAAAAAAAAAAHgAAAGgAAAAAAAAAAAAAAAAAAAAAAAAAAAAAABAnAAAQJwAAAAAAAAAAAAAAAAAAAAAAAAAAAAAAAAAAAAAAAAAAAAAUAAAAAAAAAMDA/wAAAAAAZAAAADIAAAAAAAAAZAAAAAAAAAB/f38ACgAAAB8AAABUAAAA////Bd728QEAAAAAAAAAAAAAAAAAAAAAAAAAAAAAAAAAAAAAAAAAAEd6uAJ/f38AlpaWA8zMzADAwP8Af39/AAAAAAAAAAAAAAAAAP///wAAAAAAIQAAABgAAAAUAAAAuxwAAHEAAADaNQAA7CEAABAAAAAmAAAACAAAAAGBAAD/////"/>
              </a:ext>
            </a:extLst>
          </p:cNvPicPr>
          <p:nvPr>
            <p:ph type="clipArt" idx="3"/>
          </p:nvPr>
        </p:nvPicPr>
        <p:blipFill>
          <a:blip r:embed="rId3" cstate="print"/>
          <a:stretch>
            <a:fillRect/>
          </a:stretch>
        </p:blipFill>
        <p:spPr>
          <a:xfrm>
            <a:off x="4670425" y="71755"/>
            <a:ext cx="4259293" cy="567662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ТекстСлайда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NUAAAAMAAAAEAAAAAAAAAAAAAAAAAAAAAAAAAAeAAAAaAAAAAAAAAAAAAAAAAAAAAAAAAAAAAAAECcAABAnAAAAAAAAAAAAAAAAAAAAAAAAAAAAAAAAAAAAAAAAAAAAABQAAAAAAAAAwMD/AAAAAABkAAAAMgAAAAAAAABkAAAAAAAAAH9/fwAKAAAAHwAAAFQAAAD///8F3vbxAQAAAAAAAAAAAAAAAAAAAAAAAAAAAAAAAAAAAAAAAAAAR3q4An9/fwCWlpYDzMzMAMDA/wB/f38AAAAAAAAAAAAAAAAAAAAAAAAAAAAhAAAAGAAAABQAAAAgHAAA/SEAAE83AAAwKgAAEAAAACYAAAAIAAAAAQAAAAAAAAA="/>
              </a:ext>
            </a:extLst>
          </p:cNvSpPr>
          <p:nvPr>
            <p:ph type="body" idx="4"/>
          </p:nvPr>
        </p:nvSpPr>
        <p:spPr>
          <a:xfrm>
            <a:off x="287019" y="1000108"/>
            <a:ext cx="4383405" cy="2428892"/>
          </a:xfrm>
        </p:spPr>
        <p:txBody>
          <a:bodyPr/>
          <a:lstStyle/>
          <a:p>
            <a:pPr marL="0" indent="0">
              <a:buNone/>
            </a:pPr>
            <a:r>
              <a:rPr sz="1600">
                <a:solidFill>
                  <a:srgbClr val="7F007F"/>
                </a:solidFill>
                <a:latin typeface="Bookman Old Style" pitchFamily="1" charset="-52"/>
                <a:ea typeface="Bookman Old Style" pitchFamily="1" charset="-52"/>
                <a:cs typeface="Bookman Old Style" pitchFamily="1" charset="-52"/>
              </a:rPr>
              <a:t>	</a:t>
            </a:r>
            <a:r>
              <a:rPr sz="2800" smtClean="0">
                <a:solidFill>
                  <a:srgbClr val="7F007F"/>
                </a:solidFill>
                <a:latin typeface="Bookman Old Style" pitchFamily="1" charset="-52"/>
                <a:ea typeface="Bookman Old Style" pitchFamily="1" charset="-52"/>
                <a:cs typeface="Bookman Old Style" pitchFamily="1" charset="-52"/>
              </a:rPr>
              <a:t>Крокус</a:t>
            </a:r>
            <a:r>
              <a:rPr lang="ru-RU" sz="2800" dirty="0" smtClean="0">
                <a:solidFill>
                  <a:srgbClr val="7F007F"/>
                </a:solidFill>
                <a:latin typeface="Bookman Old Style" pitchFamily="1" charset="-52"/>
                <a:ea typeface="Bookman Old Style" pitchFamily="1" charset="-52"/>
                <a:cs typeface="Bookman Old Style" pitchFamily="1" charset="-52"/>
              </a:rPr>
              <a:t> </a:t>
            </a:r>
            <a:r>
              <a:rPr sz="2800" smtClean="0">
                <a:solidFill>
                  <a:srgbClr val="7F007F"/>
                </a:solidFill>
                <a:latin typeface="Bookman Old Style" pitchFamily="1" charset="-52"/>
                <a:ea typeface="Bookman Old Style" pitchFamily="1" charset="-52"/>
                <a:cs typeface="Bookman Old Style" pitchFamily="1" charset="-52"/>
              </a:rPr>
              <a:t>(«</a:t>
            </a:r>
            <a:r>
              <a:rPr sz="2800">
                <a:solidFill>
                  <a:srgbClr val="7F007F"/>
                </a:solidFill>
                <a:latin typeface="Bookman Old Style" pitchFamily="1" charset="-52"/>
                <a:ea typeface="Bookman Old Style" pitchFamily="1" charset="-52"/>
                <a:cs typeface="Bookman Old Style" pitchFamily="1" charset="-52"/>
              </a:rPr>
              <a:t>шафран») </a:t>
            </a:r>
            <a:endParaRPr lang="ru-RU" sz="2800" dirty="0" smtClean="0">
              <a:solidFill>
                <a:srgbClr val="7F007F"/>
              </a:solidFill>
              <a:latin typeface="Bookman Old Style" pitchFamily="1" charset="-52"/>
              <a:ea typeface="Bookman Old Style" pitchFamily="1" charset="-52"/>
              <a:cs typeface="Bookman Old Style" pitchFamily="1" charset="-52"/>
            </a:endParaRPr>
          </a:p>
          <a:p>
            <a:pPr marL="0" indent="0">
              <a:buNone/>
            </a:pPr>
            <a:r>
              <a:rPr sz="2800" smtClean="0">
                <a:solidFill>
                  <a:srgbClr val="7F007F"/>
                </a:solidFill>
                <a:latin typeface="Bookman Old Style" pitchFamily="1" charset="-52"/>
                <a:ea typeface="Bookman Old Style" pitchFamily="1" charset="-52"/>
                <a:cs typeface="Bookman Old Style" pitchFamily="1" charset="-52"/>
              </a:rPr>
              <a:t>с </a:t>
            </a:r>
            <a:r>
              <a:rPr sz="2800">
                <a:solidFill>
                  <a:srgbClr val="7F007F"/>
                </a:solidFill>
                <a:latin typeface="Bookman Old Style" pitchFamily="1" charset="-52"/>
                <a:ea typeface="Bookman Old Style" pitchFamily="1" charset="-52"/>
                <a:cs typeface="Bookman Old Style" pitchFamily="1" charset="-52"/>
              </a:rPr>
              <a:t>греч. «жёлтый». Цветы </a:t>
            </a:r>
            <a:r>
              <a:rPr sz="2800" smtClean="0">
                <a:solidFill>
                  <a:srgbClr val="7F007F"/>
                </a:solidFill>
                <a:latin typeface="Bookman Old Style" pitchFamily="1" charset="-52"/>
                <a:ea typeface="Bookman Old Style" pitchFamily="1" charset="-52"/>
                <a:cs typeface="Bookman Old Style" pitchFamily="1" charset="-52"/>
              </a:rPr>
              <a:t>белого,жёлтого</a:t>
            </a:r>
            <a:endParaRPr lang="ru-RU" sz="2800" dirty="0" smtClean="0">
              <a:solidFill>
                <a:srgbClr val="7F007F"/>
              </a:solidFill>
              <a:latin typeface="Bookman Old Style" pitchFamily="1" charset="-52"/>
              <a:ea typeface="Bookman Old Style" pitchFamily="1" charset="-52"/>
              <a:cs typeface="Bookman Old Style" pitchFamily="1" charset="-52"/>
            </a:endParaRPr>
          </a:p>
          <a:p>
            <a:pPr marL="0" indent="0">
              <a:buNone/>
            </a:pPr>
            <a:r>
              <a:rPr sz="2800" smtClean="0">
                <a:solidFill>
                  <a:srgbClr val="7F007F"/>
                </a:solidFill>
                <a:latin typeface="Bookman Old Style" pitchFamily="1" charset="-52"/>
                <a:ea typeface="Bookman Old Style" pitchFamily="1" charset="-52"/>
                <a:cs typeface="Bookman Old Style" pitchFamily="1" charset="-52"/>
              </a:rPr>
              <a:t>или сиреневого</a:t>
            </a:r>
            <a:r>
              <a:rPr lang="ru-RU" sz="2800" dirty="0" smtClean="0">
                <a:solidFill>
                  <a:srgbClr val="7F007F"/>
                </a:solidFill>
                <a:latin typeface="Bookman Old Style" pitchFamily="1" charset="-52"/>
                <a:ea typeface="Bookman Old Style" pitchFamily="1" charset="-52"/>
                <a:cs typeface="Bookman Old Style" pitchFamily="1" charset="-52"/>
              </a:rPr>
              <a:t> </a:t>
            </a:r>
            <a:r>
              <a:rPr sz="2800" smtClean="0">
                <a:solidFill>
                  <a:srgbClr val="7F007F"/>
                </a:solidFill>
                <a:latin typeface="Bookman Old Style" pitchFamily="1" charset="-52"/>
                <a:ea typeface="Bookman Old Style" pitchFamily="1" charset="-52"/>
                <a:cs typeface="Bookman Old Style" pitchFamily="1" charset="-52"/>
              </a:rPr>
              <a:t>цвета</a:t>
            </a:r>
            <a:r>
              <a:rPr sz="2800" smtClean="0"/>
              <a:t>.</a:t>
            </a:r>
            <a:endParaRPr sz="1600"/>
          </a:p>
        </p:txBody>
      </p:sp>
      <p:pic>
        <p:nvPicPr>
          <p:cNvPr id="6146" name="Picture 2" descr="https://i.pinimg.com/originals/87/52/c1/8752c11b74334c101ae2601dae62d8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95047" y="4214818"/>
            <a:ext cx="1276996" cy="23165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B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CWlpYDzMzMAMDA/wB/f38AAAAAAAAAAAAAAAAAAAAAAAAAAAAhAAAAGAAAABQAAACmAgAAAQAAAGk1AACJAwAAEAAAACYAAAAIAAAAAQAAAAAAAAA="/>
              </a:ext>
            </a:extLst>
          </p:cNvSpPr>
          <p:nvPr>
            <p:ph type="title"/>
          </p:nvPr>
        </p:nvSpPr>
        <p:spPr>
          <a:xfrm>
            <a:off x="430530" y="635"/>
            <a:ext cx="8251825" cy="574040"/>
          </a:xfrm>
        </p:spPr>
        <p:txBody>
          <a:bodyPr/>
          <a:lstStyle/>
          <a:p>
            <a:pPr>
              <a:defRPr b="1">
                <a:solidFill>
                  <a:srgbClr val="FF0000"/>
                </a:solidFill>
                <a:latin typeface="Arial Black" pitchFamily="2" charset="-52"/>
                <a:ea typeface="Arial Black" pitchFamily="2" charset="-52"/>
                <a:cs typeface="Arial Black" pitchFamily="2" charset="-52"/>
              </a:defRPr>
            </a:pPr>
            <a:r>
              <a:t>Сохраним первоцветы!</a:t>
            </a:r>
          </a:p>
        </p:txBody>
      </p:sp>
      <p:pic>
        <p:nvPicPr>
          <p:cNvPr id="3" name="ТекстСлайда2"/>
          <p:cNvPicPr>
            <a:picLocks noGrp="1" noChangeAspect="1" noChangeArrowheads="1"/>
            <a:extLst>
              <a:ext uri="smNativeData">
                <pr:smNativeData xmlns:pr="smNativeData" xmlns:p14="http://schemas.microsoft.com/office/powerpoint/2010/main" xmlns="" val="SMDATA_15_7qViYBMAAAAlAAAAEQAAAC8BAAAAkAAAAEgAAACQAAAASAAAAAAAAAAAAAAAAAAAAAEAAABQAAAAAAAAAAAA4D8AAAAAAADgPwAAAAAAAOA/AAAAAAAA4D8AAAAAAADgPwAAAAAAAOA/AAAAAAAA4D8AAAAAAADgPwAAAAAAAOA/AAAAAAAA4D8CAAAAjAAAAAAAAAAAAAAA////DN728QgAAAAAAAAAAAAAAAAAAAAAAAAAAAAAAAAAAAAAZAAAAAEAAABAAAAAAAAAAAAAAAAAAAAAAAAAAAAAAAAAAAAAAAAAAAAAAAAAAAAAAAAAAAAAAAAAAAAAAAAAAAAAAAAAAAAAAAAAAAAAAAAAAAAAAAAAAAAAAAAAAAAAFAAAADwAAAAAAAAAAAAAAEd6u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7ACoADAAAABAAAAAAAAAAAAAAAAAAAAAAAAAAHgAAAGgAAAAAAAAAAAAAAAAAAAAAAAAAAAAAABAnAAAQJwAAAAAAAAAAAAAAAAAAAAAAAAAAAAAAAAAAAAAAAAAAAAAUAAAAAAAAAMDA/wAAAAAAZAAAADIAAAAAAAAAZAAAAAAAAAB/f38ACgAAAB8AAABUAAAA////Bd728QEAAAAAAAAAAAAAAAAAAAAAAAAAAAAAAAAAAAAAAAAAAEd6uAJ/f38AlpaWA8zMzADAwP8Af39/AAAAAAAAAAAAAAAAAP///wAAAAAAIQAAABgAAAAUAAAA8B8AAJcGAABAOAAA5h4AABAAAAAmAAAACAAAAAGBAAD/////"/>
              </a:ext>
            </a:extLst>
          </p:cNvPicPr>
          <p:nvPr>
            <p:ph type="clipArt" idx="2"/>
          </p:nvPr>
        </p:nvPicPr>
        <p:blipFill>
          <a:blip r:embed="rId2" cstate="print"/>
          <a:stretch>
            <a:fillRect/>
          </a:stretch>
        </p:blipFill>
        <p:spPr>
          <a:xfrm>
            <a:off x="5191760" y="1071245"/>
            <a:ext cx="3952240" cy="39516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ТекстСлайда4"/>
          <p:cNvPicPr>
            <a:picLocks noGrp="1" noChangeAspect="1" noChangeArrowheads="1"/>
            <a:extLst>
              <a:ext uri="smNativeData">
                <pr:smNativeData xmlns:pr="smNativeData" xmlns:p14="http://schemas.microsoft.com/office/powerpoint/2010/main" xmlns="" val="SMDATA_15_7qViYBMAAAAlAAAAEQAAAC8BAAAAkAAAAEgAAACQAAAASAAAAAAAAAACAAAAAAAAAAEAAABQAAAAAAAAAAAA4D8AAAAAAADgPwAAAAAAAOA/AAAAAAAA4D8AAAAAAADgPwAAAAAAAOA/AAAAAAAA4D8AAAAAAADgPwAAAAAAAOA/AAAAAAAA4D8CAAAAjAAAAAAAAAAAAAAA////DN728QgAAAAAAAAAAAAAAAAAAAAAAAAAAAAAAAAAAAAAZAAAAAEAAABAAAAAAAAAAAAAAAAAAAAAAAAAAAAAAAAAAAAAAAAAAAAAAAAAAAAAAAAAAAAAAAAAAAAAAAAAAAAAAAAAAAAAAAAAAAAAAAAAAAAAAAAAAAAAAAAAAAAAFAAAADwAAAAAAAAAAAAAAEd6u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7ACoADAAAABAAAAAxVpqLo9zfv15NPCsaCQBAHgAAAGgAAAAAAAAAAAAAAAAAAAAAAAAAAAAAABAnAAAQJwAAAAAAAAAAAAAAAAAAAAAAAAAAAAAAAAAAAAAAAAAAAAAUAAAAAAAAAMDA/wAAAAAAZAAAADIAAAAAAAAAZAAAAAAAAAB/f38ACgAAAB8AAABUAAAA////Bd728QEAAAAAAAAAAAAAAAAAAAAAAAAAAAAAAAAAAAAAAAAAAEd6uAJ/f38AlpaWA8zMzADAwP8Af39/AAAAAAAAAAAAAAAAAP///wAAAAAAIQAAABgAAAAUAAAArREAALYJAAA5IAAAThQAABAAAAAmAAAACAAAAAGBAAD/////"/>
              </a:ext>
            </a:extLst>
          </p:cNvPicPr>
          <p:nvPr>
            <p:ph type="clipArt" idx="3"/>
          </p:nvPr>
        </p:nvPicPr>
        <p:blipFill>
          <a:blip r:embed="rId3"/>
          <a:stretch>
            <a:fillRect/>
          </a:stretch>
        </p:blipFill>
        <p:spPr>
          <a:xfrm>
            <a:off x="2873375" y="1578610"/>
            <a:ext cx="2364740" cy="17221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ТекстСлайда3"/>
          <p:cNvPicPr>
            <a:picLocks noGrp="1" noChangeAspect="1" noChangeArrowheads="1"/>
            <a:extLst>
              <a:ext uri="smNativeData">
                <pr:smNativeData xmlns:pr="smNativeData" xmlns:p14="http://schemas.microsoft.com/office/powerpoint/2010/main" xmlns="" val="SMDATA_15_7qViYBMAAAAlAAAAEQAAAC8BAAAAkAAAAEgAAACQAAAASAAAAAAAAAAAAAAAAAAAAAEAAABQAAAAAAAAAAAA4D8AAAAAAADgPwAAAAAAAOA/AAAAAAAA4D8AAAAAAADgPwAAAAAAAOA/AAAAAAAA4D8AAAAAAADgPwAAAAAAAOA/AAAAAAAA4D8CAAAAjAAAAAAAAAAAAAAA////DN728QgAAAAAAAAAAAAAAAAAAAAAAAAAAAAAAAAAAAAAZAAAAAEAAABAAAAAAAAAAAAAAAAAAAAAAAAAAAAAAAAAAAAAAAAAAAAAAAAAAAAAAAAAAAAAAAAAAAAAAAAAAAAAAAAAAAAAAAAAAAAAAAAAAAAAAAAAAAAAAAAAAAAAFAAAADwAAAAAAAAAAAAAAEd6u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////Bd728QEAAAAAAAAAAAAAAAAAAAAAAAAAAAAAAAAAAAAAAAAAAEd6uAJ/f38AlpaWA8zMzADAwP8Af39/AAAAAAAAAAAAAAAAAP///wAAAAAAIQAAABgAAAAUAAAA4////58GAAAZEgAA5h4AABAAAAAmAAAACAAAAAGBAAD/////"/>
              </a:ext>
            </a:extLst>
          </p:cNvPicPr>
          <p:nvPr>
            <p:ph type="clipArt" idx="4"/>
          </p:nvPr>
        </p:nvPicPr>
        <p:blipFill>
          <a:blip r:embed="rId4" cstate="print"/>
          <a:stretch>
            <a:fillRect/>
          </a:stretch>
        </p:blipFill>
        <p:spPr>
          <a:xfrm>
            <a:off x="-18415" y="1076325"/>
            <a:ext cx="2960370" cy="394652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Текст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C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CWlpYDzMzMAMDA/wB/f38AAAAAAAAAAAAAAAAAAAAAAAAAAAAhAAAAGAAAABQAAAAAAAAAjCEAAEA4AAAwKgAAEAAAACYAAAAIAAAAgQAAAAAAAAA="/>
              </a:ext>
            </a:extLst>
          </p:cNvSpPr>
          <p:nvPr>
            <p:ph type="body" idx="1"/>
          </p:nvPr>
        </p:nvSpPr>
        <p:spPr>
          <a:xfrm>
            <a:off x="0" y="5679309"/>
            <a:ext cx="9144000" cy="785794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/>
          <a:p>
            <a:pPr marL="0" marR="0" indent="0" algn="just" defTabSz="44958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  <a:tabLst>
                <a:tab pos="3881755" algn="l"/>
              </a:tabLst>
              <a:defRPr sz="1400" b="1">
                <a:solidFill>
                  <a:srgbClr val="FF0000"/>
                </a:solidFill>
                <a:latin typeface="Arial Black" pitchFamily="2" charset="-52"/>
                <a:ea typeface="Arial Black" pitchFamily="2" charset="-52"/>
                <a:cs typeface="Arial Black" pitchFamily="2" charset="-52"/>
              </a:defRPr>
            </a:pPr>
            <a:r>
              <a:rPr smtClean="0"/>
              <a:t> </a:t>
            </a:r>
            <a:r>
              <a:t>Красную книгу занесены животные и растения, которые исчезли и которые находятся на грани исчезновения.</a:t>
            </a:r>
          </a:p>
        </p:txBody>
      </p:sp>
      <p:pic>
        <p:nvPicPr>
          <p:cNvPr id="5121" name="Picture 1" descr="C:\Users\ADMIN\Desktop\пч.png"/>
          <p:cNvPicPr>
            <a:picLocks noChangeAspect="1" noChangeArrowheads="1"/>
          </p:cNvPicPr>
          <p:nvPr/>
        </p:nvPicPr>
        <p:blipFill>
          <a:blip r:embed="rId5"/>
          <a:srcRect l="13302" t="7332" r="8544"/>
          <a:stretch>
            <a:fillRect/>
          </a:stretch>
        </p:blipFill>
        <p:spPr bwMode="auto">
          <a:xfrm>
            <a:off x="3214678" y="3500438"/>
            <a:ext cx="1785950" cy="1990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s://pbs.twimg.com/media/EXt67X8XgAYurs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285728"/>
            <a:ext cx="5259238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2" name="Picture 8" descr="https://ds04.infourok.ru/uploads/ex/0025/0002368c-fa3fed80/img8.jpg"/>
          <p:cNvPicPr>
            <a:picLocks noChangeAspect="1" noChangeArrowheads="1"/>
          </p:cNvPicPr>
          <p:nvPr/>
        </p:nvPicPr>
        <p:blipFill>
          <a:blip r:embed="rId3"/>
          <a:srcRect l="21958" t="29277" b="10447"/>
          <a:stretch>
            <a:fillRect/>
          </a:stretch>
        </p:blipFill>
        <p:spPr bwMode="auto">
          <a:xfrm>
            <a:off x="2786050" y="4000504"/>
            <a:ext cx="4316380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6" name="Picture 12" descr="http://www.fotoparus.com/photogalery/animals/wild_animals/Mammals/INSECTIVORES_Hedgehog/slides/animal_isolated_Erinaceus_europaeus201108252200.jpg"/>
          <p:cNvPicPr>
            <a:picLocks noChangeAspect="1" noChangeArrowheads="1"/>
          </p:cNvPicPr>
          <p:nvPr/>
        </p:nvPicPr>
        <p:blipFill>
          <a:blip r:embed="rId4" cstate="print"/>
          <a:srcRect b="7221"/>
          <a:stretch>
            <a:fillRect/>
          </a:stretch>
        </p:blipFill>
        <p:spPr bwMode="auto">
          <a:xfrm>
            <a:off x="1917924" y="5357826"/>
            <a:ext cx="1439629" cy="890884"/>
          </a:xfrm>
          <a:prstGeom prst="rect">
            <a:avLst/>
          </a:prstGeom>
          <a:noFill/>
        </p:spPr>
      </p:pic>
      <p:pic>
        <p:nvPicPr>
          <p:cNvPr id="21518" name="Picture 14" descr="https://popgun.ru/files/g/2/orig/67073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4242" y="4572008"/>
            <a:ext cx="2629758" cy="17722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s://ds04.infourok.ru/uploads/ex/09ca/00047699-690705f3/2/img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857364"/>
            <a:ext cx="6500858" cy="4768487"/>
          </a:xfrm>
          <a:prstGeom prst="rect">
            <a:avLst/>
          </a:prstGeom>
          <a:noFill/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85786" y="285728"/>
            <a:ext cx="771530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Гуляя по лесу, помните – первоцветы занесены в Красную книгу и находятся под охраной государства. Каждый сорванный цветок уменьшает красоту окружающего мира. От нас зависит, чтобы растения с ранним цветением не только не попадали в корзину, но и в списки редких и охраняемых растений, как это уже произошло с немалым количеством видов.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18359542"/>
            <a:ext cx="3460006" cy="4881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9269" y="16216402"/>
            <a:ext cx="3460006" cy="4881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 descr="C:\Users\ADMIN\Desktop\20210325_0805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0"/>
            <a:ext cx="4860974" cy="6858000"/>
          </a:xfrm>
          <a:prstGeom prst="rect">
            <a:avLst/>
          </a:prstGeom>
          <a:noFill/>
        </p:spPr>
      </p:pic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214282" y="1071546"/>
            <a:ext cx="235745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уничтожайте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первоцветы – красоту 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жизнь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планеты!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s://photocentra.ru/images/main63/639220_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480" y="0"/>
            <a:ext cx="9159480" cy="6286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50" name="Picture 10" descr="https://cdn.photosight.ru/img/4/a4c/5318008_xlarge.jpg"/>
          <p:cNvPicPr>
            <a:picLocks noChangeAspect="1" noChangeArrowheads="1"/>
          </p:cNvPicPr>
          <p:nvPr/>
        </p:nvPicPr>
        <p:blipFill>
          <a:blip r:embed="rId3" cstate="print"/>
          <a:srcRect l="17857" t="47620" r="25419" b="10363"/>
          <a:stretch>
            <a:fillRect/>
          </a:stretch>
        </p:blipFill>
        <p:spPr bwMode="auto">
          <a:xfrm>
            <a:off x="857224" y="1857364"/>
            <a:ext cx="1928825" cy="10715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285720" y="857232"/>
            <a:ext cx="342902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Полюбуйся, весна наступает.</a:t>
            </a:r>
            <a:b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Журавли караваном летят,</a:t>
            </a:r>
            <a:b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ярком золоте день утопает,</a:t>
            </a:r>
            <a:b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ручьи по оврагам шумят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5188276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500694" y="857232"/>
            <a:ext cx="364330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Снег только таять еще начинает,</a:t>
            </a:r>
            <a:br>
              <a:rPr lang="ru-RU" sz="16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Ранней весною он расцветает.</a:t>
            </a:r>
            <a:br>
              <a:rPr lang="ru-RU" sz="16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Прямо в сугробе, стойкий и нежный.</a:t>
            </a:r>
            <a:br>
              <a:rPr lang="ru-RU" sz="16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Тянется к солнцу первый подснежник.</a:t>
            </a:r>
            <a:br>
              <a:rPr lang="ru-RU" sz="16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Если подснежник расцвел, то ты знай,</a:t>
            </a:r>
            <a:br>
              <a:rPr lang="ru-RU" sz="16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Значит, весна где-то рядом! Встречай!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             (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Джус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«Подснежник».)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24044"/>
            <a:ext cx="3714744" cy="2862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318004"/>
            <a:ext cx="4028830" cy="2539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8099" y="2799131"/>
            <a:ext cx="2855901" cy="4058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4167205"/>
            <a:ext cx="2854324" cy="26907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8" y="0"/>
            <a:ext cx="3071802" cy="3391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3" name="Picture 9" descr="https://kolodecdacha.ru/wp-content/uploads/landyishi-1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43306" y="1154003"/>
            <a:ext cx="2571767" cy="3132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0" y="142852"/>
            <a:ext cx="592935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kumimoji="0" lang="ru-RU" sz="3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«Берегите чудо природы-первые вестники весны»! 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mediasole.ru/data/images/440/440847/0005sad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8237" y="0"/>
            <a:ext cx="9621336" cy="6858000"/>
          </a:xfrm>
          <a:prstGeom prst="rect">
            <a:avLst/>
          </a:prstGeom>
          <a:noFill/>
        </p:spPr>
      </p:pic>
      <p:sp>
        <p:nvSpPr>
          <p:cNvPr id="5" name="Горизонтальный свиток 4"/>
          <p:cNvSpPr/>
          <p:nvPr/>
        </p:nvSpPr>
        <p:spPr>
          <a:xfrm>
            <a:off x="-285784" y="0"/>
            <a:ext cx="3214710" cy="1857388"/>
          </a:xfrm>
          <a:prstGeom prst="horizontalScroll">
            <a:avLst>
              <a:gd name="adj" fmla="val 18210"/>
            </a:avLst>
          </a:prstGeom>
          <a:solidFill>
            <a:schemeClr val="bg1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357166"/>
            <a:ext cx="2857520" cy="1107996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Здравствуй, лес, весенний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лес</a:t>
            </a:r>
            <a:endParaRPr kumimoji="0" lang="ru-RU" sz="1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Полный сказок и чудес.</a:t>
            </a:r>
            <a:endParaRPr kumimoji="0" lang="ru-RU" sz="1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Всё открой не утаи,</a:t>
            </a:r>
            <a:endParaRPr kumimoji="0" lang="ru-RU" sz="1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Ты же видишь, мы свои!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www.tsvetnik.info/images/Corydalis_soli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34448" y="214290"/>
            <a:ext cx="4609551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4" descr="http://i.mycdn.me/i?r=AzEPZsRbOZEKgBhR0XGMT1Rk2Mcsr1KN90cgQ1oMOZbOEKaKTM5SRkZCeTgDn6uOy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38648" y="3224210"/>
            <a:ext cx="4559399" cy="3397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4" name="Picture 2" descr="https://i0.u-mama.ru/0ac/169/b3b/1Galantus_2_AWP_2012022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14290"/>
            <a:ext cx="4071966" cy="3049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8" name="Picture 6" descr="https://mrfilin.com/wp-content/uploads/b/6/7/b67a71c9f1907d0389572444d87862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214686"/>
            <a:ext cx="4018388" cy="3214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B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CWlpYDzMzMAMDA/wB/f38AAAAAAAAAAAAAAAAAAAAAAAAAAAAhAAAAGAAAABQAAACmAgAA4gAAAGk1AAD5AwAAEAAAACYAAAAIAAAAAQAAAAAAAAA="/>
              </a:ext>
            </a:extLst>
          </p:cNvSpPr>
          <p:nvPr>
            <p:ph type="title"/>
          </p:nvPr>
        </p:nvSpPr>
        <p:spPr>
          <a:xfrm>
            <a:off x="430530" y="143510"/>
            <a:ext cx="8251825" cy="502285"/>
          </a:xfrm>
        </p:spPr>
        <p:txBody>
          <a:bodyPr/>
          <a:lstStyle/>
          <a:p>
            <a:pPr>
              <a:defRPr b="1">
                <a:solidFill>
                  <a:srgbClr val="7F007F"/>
                </a:solidFill>
                <a:latin typeface="Comic Sans MS" pitchFamily="4" charset="-52"/>
                <a:ea typeface="Comic Sans MS" pitchFamily="4" charset="-52"/>
                <a:cs typeface="Comic Sans MS" pitchFamily="4" charset="-52"/>
              </a:defRPr>
            </a:pPr>
            <a:r>
              <a:t>Подснежник (галантус)</a:t>
            </a:r>
          </a:p>
        </p:txBody>
      </p:sp>
      <p:pic>
        <p:nvPicPr>
          <p:cNvPr id="3" name="ТекстСлайда1"/>
          <p:cNvPicPr>
            <a:picLocks noGrp="1" noChangeAspect="1" noChangeArrowheads="1"/>
            <a:extLst>
              <a:ext uri="smNativeData">
                <pr:smNativeData xmlns:pr="smNativeData" xmlns:p14="http://schemas.microsoft.com/office/powerpoint/2010/main" xmlns="" val="SMDATA_15_7qViYBMAAAAlAAAAEQAAAC8BAAAAkAAAAEgAAACQAAAASAAAAAAAAAACAAAAAAAAAAEAAABQAAAAAAAAAAAA4D8AAAAAAADgPwAAAAAAAOA/AAAAAAAA4D8AAAAAAADgPwAAAAAAAOA/AAAAAAAA4D8AAAAAAADgPwAAAAAAAOA/AAAAAAAA4D8CAAAAjAAAAAAAAAAAAAAA////DN728QgAAAAAAAAAAAAAAAAAAAAAAAAAAAAAAAAAAAAAZAAAAAEAAABAAAAAAAAAAAAAAAAAAAAAAAAAAAAAAAAAAAAAAAAAAAAAAAAAAAAAAAAAAAAAAAAAAAAAAAAAAAAAAAAAAAAAAAAAAAAAAAAAAAAAAAAAAAAAAAAAAAAAFAAAADwAAAAAAAAAAAAAAEd6u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AAfDAAAABAAAAAAAAAAAAAAAAAAAAAAAAAAHgAAAGgAAAAAAAAAAAAAAAAAAAAAAAAAAAAAABAnAAAQJwAAAAAAAAAAAAAAAAAAAAAAAAAAAAAAAAAAAAAAAAAAAAAUAAAAAAAAAMDA/wAAAAAAZAAAADIAAAAAAAAAZAAAAAAAAAB/f38ACgAAAB8AAABUAAAA////Bd728QEAAAAAAAAAAAAAAAAAAAAAAAAAAAAAAAAAAAAAAAAAAEd6uAJ/f38AlpaWA8zMzADAwP8Af39/AAAAAAAAAAAAAAAAAP///wAAAAAAIQAAABgAAAAUAAAA+iIAAKkEAADKLgAAEhYAABAAAAAmAAAACAAAAAGBAAD/////"/>
              </a:ext>
            </a:extLst>
          </p:cNvPicPr>
          <p:nvPr>
            <p:ph type="clipArt" idx="1"/>
          </p:nvPr>
        </p:nvPicPr>
        <p:blipFill>
          <a:blip r:embed="rId2" cstate="print"/>
          <a:stretch>
            <a:fillRect/>
          </a:stretch>
        </p:blipFill>
        <p:spPr>
          <a:xfrm>
            <a:off x="5685790" y="757555"/>
            <a:ext cx="1920240" cy="283019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ТекстСлайда2"/>
          <p:cNvPicPr>
            <a:picLocks noGrp="1" noChangeAspect="1" noChangeArrowheads="1"/>
            <a:extLst>
              <a:ext uri="smNativeData">
                <pr:smNativeData xmlns:pr="smNativeData" xmlns:p14="http://schemas.microsoft.com/office/powerpoint/2010/main" xmlns="" val="SMDATA_15_7qViYBMAAAAlAAAAEQAAAC8BAAAAkAAAAEgAAACQAAAASAAAAAAAAAAAAAAAAAAAAAEAAABQAAAAAAAAAAAA4D8AAAAAAADgPwAAAAAAAOA/AAAAAAAA4D8AAAAAAADgPwAAAAAAAOA/AAAAAAAA4D8AAAAAAADgPwAAAAAAAOA/AAAAAAAA4D8CAAAAjAAAAAAAAAAAAAAA////DN728QgAAAAAAAAAAAAAAAAAAAAAAAAAAAAAAAAAAAAAZAAAAAEAAABAAAAAAAAAAAAAAAAAAAAAAAAAAAAAAAAAAAAAAAAAAAAAAAAAAAAAAAAAAAAAAAAAAAAAAAAAAAAAAAAAAAAAAAAAAAAAAAAAAAAAAAAAAAAAAAAAAAAAFAAAADwAAAAAAAAAAAAAAEd6u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OAAxDAAAABAAAAAAAAAAAAAAAAAAAAAAAAAAHgAAAGgAAAAAAAAAAAAAAAAAAAAAAAAAAAAAABAnAAAQJwAAAAAAAAAAAAAAAAAAAAAAAAAAAAAAAAAAAAAAAAAAAAAUAAAAAAAAAMDA/wAAAAAAZAAAADIAAAAAAAAAZAAAAAAAAAB/f38ACgAAAB8AAABUAAAA////Bd728QEAAAAAAAAAAAAAAAAAAAAAAAAAAAAAAAAAAAAAAAAAAEd6uAJ/f38AlpaWA8zMzADAwP8Af39/AAAAAAAAAAAAAAAAAP///wAAAAAAIQAAABgAAAAUAAAAfwEAAGkEAAD7HAAADSkAABAAAAAmAAAACAAAAAGBAAD/////"/>
              </a:ext>
            </a:extLst>
          </p:cNvPicPr>
          <p:nvPr>
            <p:ph type="clipArt" idx="2"/>
          </p:nvPr>
        </p:nvPicPr>
        <p:blipFill>
          <a:blip r:embed="rId3" cstate="print"/>
          <a:stretch>
            <a:fillRect/>
          </a:stretch>
        </p:blipFill>
        <p:spPr>
          <a:xfrm>
            <a:off x="243205" y="716915"/>
            <a:ext cx="4467860" cy="59563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ТекстСлайда4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C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LUyTWoMAAAAEAAAAAAAAAAAAAAAAAAAAAAAAAAeAAAAaAAAAAAAAAAAAAAAAAAAAAAAAAAAAAAAECcAABAnAAAAAAAAAAAAAAAAAAAAAAAAAAAAAAAAAAAAAAAAAAAAABQAAAAAAAAAwMD/AAAAAABkAAAAMgAAAAAAAABkAAAAAAAAAH9/fwAKAAAAHwAAAFQAAAD///8F3vbxAQAAAAAAAAAAAAAAAAAAAAAAAAAAAAAAAAAAAAAAAAAAR3q4An9/fwCWlpYDzMzMAMDA/wB/f38AAAAAAAAAAAAAAAAAAAAAAAAAAAAhAAAAGAAAABQAAAAEHgAAgxYAAE83AACcKAAAAAAAACYAAAAIAAAAgQAAAAAAAAA="/>
              </a:ext>
            </a:extLst>
          </p:cNvSpPr>
          <p:nvPr>
            <p:ph type="body" idx="3"/>
          </p:nvPr>
        </p:nvSpPr>
        <p:spPr>
          <a:xfrm>
            <a:off x="4929190" y="3857628"/>
            <a:ext cx="3929090" cy="2243766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/>
          <a:p>
            <a:pPr marL="0" indent="0" algn="just">
              <a:buNone/>
              <a:defRPr sz="1600" b="1">
                <a:solidFill>
                  <a:srgbClr val="7F007F"/>
                </a:solidFill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rPr/>
              <a:t>	</a:t>
            </a:r>
          </a:p>
          <a:p>
            <a:pPr marL="0" indent="0" algn="just">
              <a:buNone/>
              <a:defRPr sz="1600" b="1">
                <a:solidFill>
                  <a:srgbClr val="7F007F"/>
                </a:solidFill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t>	</a:t>
            </a:r>
            <a:r>
              <a:rPr sz="2400"/>
              <a:t>Латинское название подснежника «галантус» («гала</a:t>
            </a:r>
            <a:r>
              <a:rPr sz="2400" smtClean="0"/>
              <a:t>»</a:t>
            </a:r>
            <a:r>
              <a:rPr lang="ru-RU" sz="2400" dirty="0" smtClean="0"/>
              <a:t> </a:t>
            </a:r>
            <a:r>
              <a:rPr sz="2400" smtClean="0"/>
              <a:t>- </a:t>
            </a:r>
            <a:r>
              <a:rPr sz="2400"/>
              <a:t>молоко и «антус» - цветок), что </a:t>
            </a:r>
            <a:r>
              <a:rPr sz="2400" smtClean="0"/>
              <a:t>перводится, </a:t>
            </a:r>
            <a:r>
              <a:rPr sz="2400"/>
              <a:t>как «молочный цветок».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B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CWlpYDzMzMAMDA/wB/f38AAAAAAAAAAAAAAAAAAAAAAAAAAAAhAAAAGAAAABQAAACmAgAA/////2k1AACIAwAAEAAAACYAAAAIAAAAAQAAAAAAAAA="/>
              </a:ext>
            </a:extLst>
          </p:cNvSpPr>
          <p:nvPr>
            <p:ph type="title"/>
          </p:nvPr>
        </p:nvSpPr>
        <p:spPr>
          <a:xfrm>
            <a:off x="430530" y="-635"/>
            <a:ext cx="8251825" cy="574675"/>
          </a:xfrm>
        </p:spPr>
        <p:txBody>
          <a:bodyPr/>
          <a:lstStyle/>
          <a:p>
            <a:pPr>
              <a:defRPr b="1">
                <a:solidFill>
                  <a:srgbClr val="7F007F"/>
                </a:solidFill>
                <a:latin typeface="Comic Sans MS" pitchFamily="4" charset="-52"/>
                <a:ea typeface="Comic Sans MS" pitchFamily="4" charset="-52"/>
                <a:cs typeface="Comic Sans MS" pitchFamily="4" charset="-52"/>
              </a:defRPr>
            </a:pPr>
            <a:r>
              <a:t>Мать-и-мачеха</a:t>
            </a:r>
          </a:p>
        </p:txBody>
      </p:sp>
      <p:pic>
        <p:nvPicPr>
          <p:cNvPr id="3" name="ТекстСлайда1"/>
          <p:cNvPicPr>
            <a:picLocks noGrp="1" noChangeAspect="1" noChangeArrowheads="1"/>
            <a:extLst>
              <a:ext uri="smNativeData">
                <pr:smNativeData xmlns:pr="smNativeData" xmlns:p14="http://schemas.microsoft.com/office/powerpoint/2010/main" xmlns="" val="SMDATA_15_7qViYBMAAAAlAAAAEQAAAC8BAAAAkAAAAEgAAACQAAAASAAAAAAAAAACAAAAAAAAAAEAAABQAAAAAAAAAAAA4D8AAAAAAADgPwAAAAAAAOA/AAAAAAAA4D8AAAAAAADgPwAAAAAAAOA/AAAAAAAA4D8AAAAAAADgPwAAAAAAAOA/AAAAAAAA4D8CAAAAjAAAAAAAAAAAAAAA////DN728QgAAAAAAAAAAAAAAAAAAAAAAAAAAAAAAAAAAAAAZAAAAAEAAABAAAAAAAAAAAAAAAAAAAAAAAAAAAAAAAAAAAAAAAAAAAAAAAAAAAAAAAAAAAAAAAAAAAAAAAAAAAAAAAAAAAAAAAAAAAAAAAAAAAAAAAAAAAAAAAAAAAAAFAAAADwAAAAAAAAAAAAAAEd6u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fAAAADAAAABAAAAAAAAAAAAAAAAAAAAAAAAAAHgAAAGgAAAAAAAAAAAAAAAAAAAAAAAAAAAAAABAnAAAQJwAAAAAAAAAAAAAAAAAAAAAAAAAAAAAAAAAAAAAAAAAAAAAUAAAAAAAAAMDA/wAAAAAAZAAAADIAAAAAAAAAZAAAAAAAAAB/f38ACgAAAB8AAABUAAAA////Bd728QEAAAAAAAAAAAAAAAAAAAAAAAAAAAAAAAAAAAAAAAAAAEd6uAJ/f38AlpaWA8zMzADAwP8Af39/AAAAAAAAAAAAAAAAAP///wAAAAAAIQAAABgAAAAUAAAARwEAANETAACDFgAAMCoAABAAAAAmAAAACAAAAAGBAAD/////"/>
              </a:ext>
            </a:extLst>
          </p:cNvPicPr>
          <p:nvPr>
            <p:ph type="clipArt" idx="1"/>
          </p:nvPr>
        </p:nvPicPr>
        <p:blipFill>
          <a:blip r:embed="rId2"/>
          <a:stretch>
            <a:fillRect/>
          </a:stretch>
        </p:blipFill>
        <p:spPr>
          <a:xfrm>
            <a:off x="207645" y="3221355"/>
            <a:ext cx="3451860" cy="363664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ТекстСлайда2"/>
          <p:cNvPicPr>
            <a:picLocks noGrp="1" noChangeAspect="1" noChangeArrowheads="1"/>
            <a:extLst>
              <a:ext uri="smNativeData">
                <pr:smNativeData xmlns:pr="smNativeData" xmlns:p14="http://schemas.microsoft.com/office/powerpoint/2010/main" xmlns="" val="SMDATA_15_7qViYBMAAAAlAAAAEQAAAC8BAAAAkAAAAEgAAACQAAAASAAAAAAAAAAAAAAAAAAAAAEAAABQAAAAAAAAAAAA4D8AAAAAAADgPwAAAAAAAOA/AAAAAAAA4D8AAAAAAADgPwAAAAAAAOA/AAAAAAAA4D8AAAAAAADgPwAAAAAAAOA/AAAAAAAA4D8CAAAAjAAAAAAAAAAAAAAA////DN728QgAAAAAAAAAAAAAAAAAAAAAAAAAAAAAAAAAAAAAZAAAAAEAAABAAAAAAAAAAAAAAAAAAAAAAAAAAAAAAAAAAAAAAAAAAAAAAAAAAAAAAAAAAAAAAAAAAAAAAAAAAAAAAAAAAAAAAAAAAAAAAAAAAAAAAAAAAAAAAAAAAAAAFAAAADwAAAAAAAAAAAAAAEd6u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fAAAADAAAABAAAAAAAAAAAAAAAAAAAAAAAAAAHgAAAGgAAAAAAAAAAAAAAAAAAAAAAAAAAAAAABAnAAAQJwAAAAAAAAAAAAAAAAAAAAAAAAAAAAAAAAAAAAAAAAAAAAAUAAAAAAAAAMDA/wAAAAAAZAAAADIAAAAAAAAAZAAAAAAAAAB/f38ACgAAAB8AAABUAAAA////Bd728QEAAAAAAAAAAAAAAAAAAAAAAAAAAAAAAAAAAAAAAAAAAEd6uAJ/f38AlpaWA8zMzADAwP8Af39/AAAAAAAAAAAAAAAAAP///wAAAAAAIQAAABgAAAAUAAAALxcAAGwTAABhNQAAMCoAABAAAAAmAAAACAAAAAGBAAD/////"/>
              </a:ext>
            </a:extLst>
          </p:cNvPicPr>
          <p:nvPr>
            <p:ph type="clipArt" idx="2"/>
          </p:nvPr>
        </p:nvPicPr>
        <p:blipFill>
          <a:blip r:embed="rId3"/>
          <a:stretch>
            <a:fillRect/>
          </a:stretch>
        </p:blipFill>
        <p:spPr>
          <a:xfrm>
            <a:off x="3768725" y="3157220"/>
            <a:ext cx="4908550" cy="370078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ТекстСлайда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CWlpYDzMzMAMDA/wB/f38AAAAAAAAAAAAAAAAAAAAAAAAAAAAhAAAAGAAAABQAAAAAAAAAiAMAAEE4AAD7EgAAAAAAACYAAAAIAAAAAQAAAAAAAAA="/>
              </a:ext>
            </a:extLst>
          </p:cNvSpPr>
          <p:nvPr>
            <p:ph type="body" idx="4"/>
          </p:nvPr>
        </p:nvSpPr>
        <p:spPr>
          <a:xfrm>
            <a:off x="0" y="574040"/>
            <a:ext cx="9144635" cy="2511425"/>
          </a:xfrm>
        </p:spPr>
        <p:txBody>
          <a:bodyPr/>
          <a:lstStyle/>
          <a:p>
            <a:pPr marL="0" indent="0" algn="just">
              <a:buNone/>
              <a:defRPr sz="1600">
                <a:solidFill>
                  <a:srgbClr val="7F007F"/>
                </a:solidFill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rPr b="1"/>
              <a:t>	Внешне напоминает одуванчик, но меньше и растёт кучками. Цветок жёлтый и пушистый. Стебель цветка окружают тёмно-зелёные листья в форме сердечек. Листья мать-и-мачехи с верхней стороны гладкие и прохладные, а с нижней-бархатистые и тёплые. Именно эта особенность дала цветку название. Тёплая бархатная сторона сравнивается с мамой, а холодная с мачехой.</a:t>
            </a:r>
          </a:p>
          <a:p>
            <a:pPr marL="0" indent="0" algn="just">
              <a:buNone/>
              <a:defRPr sz="1600" b="1">
                <a:solidFill>
                  <a:srgbClr val="7F007F"/>
                </a:solidFill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t>	Цветёт ранней весной. А когда отцветает, становится ещё больше похожа на маленький одуванчик, ведь её жёлтый цветок превращается в шарик белого пуха. На конце каждой пушинки прикреплено семечко. Ветер разносит их далеко-далеко и следующей весной уже в другом месте вырастут новые цветы.</a:t>
            </a:r>
          </a:p>
          <a:p>
            <a:pPr marL="0" indent="0" algn="just">
              <a:buNone/>
              <a:defRPr sz="1000" b="1"/>
            </a:pPr>
            <a:r>
              <a:rPr sz="1600">
                <a:solidFill>
                  <a:srgbClr val="7F007F"/>
                </a:solidFill>
                <a:latin typeface="Times New Roman" pitchFamily="1" charset="-52"/>
                <a:ea typeface="Times New Roman" pitchFamily="1" charset="-52"/>
                <a:cs typeface="Times New Roman" pitchFamily="1" charset="-52"/>
              </a:rPr>
              <a:t>	Лечебные свойства известны давно: это хорошее средство от кашля</a:t>
            </a:r>
            <a: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B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CWlpYDzMzMAMDA/wB/f38AAAAAAAAAAAAAAAAAAAAAAAAAAAAhAAAAGAAAABQAAACmAgAA4gAAAGk1AADbBAAAEAAAACYAAAAIAAAAAQAAAAAAAAA="/>
              </a:ext>
            </a:extLst>
          </p:cNvSpPr>
          <p:nvPr>
            <p:ph type="title"/>
          </p:nvPr>
        </p:nvSpPr>
        <p:spPr>
          <a:xfrm>
            <a:off x="430530" y="143510"/>
            <a:ext cx="8251825" cy="645795"/>
          </a:xfrm>
        </p:spPr>
        <p:txBody>
          <a:bodyPr/>
          <a:lstStyle/>
          <a:p>
            <a:pPr>
              <a:defRPr b="1">
                <a:solidFill>
                  <a:srgbClr val="7F007F"/>
                </a:solidFill>
                <a:latin typeface="Comic Sans MS" pitchFamily="4" charset="-52"/>
                <a:ea typeface="Comic Sans MS" pitchFamily="4" charset="-52"/>
                <a:cs typeface="Comic Sans MS" pitchFamily="4" charset="-52"/>
              </a:defRPr>
            </a:pPr>
            <a:r>
              <a:t>Пролеска (сцилла)</a:t>
            </a:r>
          </a:p>
        </p:txBody>
      </p:sp>
      <p:pic>
        <p:nvPicPr>
          <p:cNvPr id="3" name="ТекстСлайда2"/>
          <p:cNvPicPr>
            <a:picLocks noGrp="1" noChangeAspect="1" noChangeArrowheads="1"/>
            <a:extLst>
              <a:ext uri="smNativeData">
                <pr:smNativeData xmlns:pr="smNativeData" xmlns:p14="http://schemas.microsoft.com/office/powerpoint/2010/main" xmlns="" val="SMDATA_15_7qViYBMAAAAlAAAAEQAAAC8BAAAAkAAAAEgAAACQAAAASAAAAAAAAAAAAAAAAAAAAAEAAABQAAAAAAAAAAAA4D8AAAAAAADgPwAAAAAAAOA/AAAAAAAA4D8AAAAAAADgPwAAAAAAAOA/AAAAAAAA4D8AAAAAAADgPwAAAAAAAOA/AAAAAAAA4D8CAAAAjAAAAAAAAAAAAAAA////DN728QgAAAAAAAAAAAAAAAAAAAAAAAAAAAAAAAAAAAAAZAAAAAEAAABAAAAAAAAAAAAAAAAAAAAAAAAAAAAAAAAAAAAAAAAAAAAAAAAAAAAAAAAAAAAAAAAAAAAAAAAAAAAAAAAAAAAAAAAAAAAAAAAAAAAAAAAAAAAAAAAAAAAAFAAAADwAAAAAAAAAAAAAAEd6u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AAfDAAAABAAAAAAAAAAAAAAAAAAAAAAAAAAHgAAAGgAAAAAAAAAAAAAAAAAAAAAAAAAAAAAABAnAAAQJwAAAAAAAAAAAAAAAAAAAAAAAAAAAAAAAAAAAAAAAAAAAAAUAAAAAAAAAMDA/wAAAAAAZAAAADIAAAAAAAAAZAAAAAAAAAB/f38ACgAAAB8AAABUAAAA////Bd728QEAAAAAAAAAAAAAAAAAAAAAAAAAAAAAAAAAAAAAAAAAAEd6uAJ/f38AlpaWA8zMzADAwP8Af39/AAAAAAAAAAAAAAAAAP///wAAAAAAIQAAABgAAAAUAAAA/gEAAEwFAAB8HAAAnCgAABAAAAAmAAAACAAAAAGBAAD/////"/>
              </a:ext>
            </a:extLst>
          </p:cNvPicPr>
          <p:nvPr>
            <p:ph type="clipArt" idx="2"/>
          </p:nvPr>
        </p:nvPicPr>
        <p:blipFill>
          <a:blip r:embed="rId2" cstate="print"/>
          <a:stretch>
            <a:fillRect/>
          </a:stretch>
        </p:blipFill>
        <p:spPr>
          <a:xfrm>
            <a:off x="323850" y="861060"/>
            <a:ext cx="4306570" cy="57404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ТекстСлайда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7qViYBMAAAAlAAAAZAAAAA8BAAAAkAAAAEgAAACQAAAASAAAAAAAAAAAAAAAAAAAAAEAAABQAAAAAAAAAAAA4D8AAAAAAADgPwAAAAAAAOA/AAAAAAAA4D8AAAAAAADgPwAAAAAAAOA/AAAAAAAA4D8AAAAAAADgPwAAAAAAAOA/AAAAAAAA4D8CAAAAjAAAAAEAAAAAAAAA////DN728QhGAAAAAAAAAAAAAAAAAAAAAAAAAAAAAAAAAAAAZAAAAAEAAABAAAAAAAAAAAAAAAAAAAAAAAAAAAAAAAAAAAAAAAAAAAAAAAAAAAAAAAAAAAAAAAAAAAAAAAAAAAAAAAAAAAAAAAAAAAAAAAAAAAAAAAAAAAAAAAAAAAAAFAAAADwAAAAAAAAAAAAAAEd6u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F3vbxAQAAAAAAAAAAAAAAAAAAAAAAAAAAAAAAAAAAAAAAAAAAR3q4An9/fwCWlpYDzMzMAMDA/wB/f38AAAAAAAAAAAAAAAAAAAAAAAAAAAAhAAAAGAAAABQAAABTHgAAXAwAAC03AACrJAAAAAAAACYAAAAIAAAAAQAAAAAAAAA="/>
              </a:ext>
            </a:extLst>
          </p:cNvSpPr>
          <p:nvPr>
            <p:ph type="body" idx="4"/>
          </p:nvPr>
        </p:nvSpPr>
        <p:spPr>
          <a:xfrm>
            <a:off x="4630420" y="2009141"/>
            <a:ext cx="4338955" cy="1991364"/>
          </a:xfrm>
        </p:spPr>
        <p:txBody>
          <a:bodyPr/>
          <a:lstStyle/>
          <a:p>
            <a:pPr marL="0" indent="0">
              <a:buNone/>
              <a:defRPr sz="2000">
                <a:solidFill>
                  <a:srgbClr val="7F007F"/>
                </a:solidFill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t>	</a:t>
            </a:r>
            <a:r>
              <a:rPr sz="3600"/>
              <a:t>В переводе с греческого означает </a:t>
            </a:r>
            <a:endParaRPr lang="ru-RU" sz="3600" dirty="0" smtClean="0"/>
          </a:p>
          <a:p>
            <a:pPr marL="0" indent="0">
              <a:buNone/>
              <a:defRPr sz="2000">
                <a:solidFill>
                  <a:srgbClr val="7F007F"/>
                </a:solidFill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rPr sz="3600" smtClean="0"/>
              <a:t>«</a:t>
            </a:r>
            <a:r>
              <a:rPr sz="3600"/>
              <a:t>морская луковица». </a:t>
            </a:r>
          </a:p>
        </p:txBody>
      </p:sp>
      <p:pic>
        <p:nvPicPr>
          <p:cNvPr id="8196" name="Picture 4" descr="https://ds04.infourok.ru/uploads/ex/04c4/00087cbb-939aaf8e/hello_html_m660e398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74364" y="4000505"/>
            <a:ext cx="1774185" cy="26009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477AB8"/>
      </a:dk1>
      <a:lt1>
        <a:srgbClr val="DEF6F1"/>
      </a:lt1>
      <a:dk2>
        <a:srgbClr val="477AB8"/>
      </a:dk2>
      <a:lt2>
        <a:srgbClr val="969696"/>
      </a:lt2>
      <a:accent1>
        <a:srgbClr val="FFFFFF"/>
      </a:accent1>
      <a:accent2>
        <a:srgbClr val="8DC6FF"/>
      </a:accent2>
      <a:accent3>
        <a:srgbClr val="535379"/>
      </a:accent3>
      <a:accent4>
        <a:srgbClr val="737359"/>
      </a:accent4>
      <a:accent5>
        <a:srgbClr val="939339"/>
      </a:accent5>
      <a:accent6>
        <a:srgbClr val="B3B319"/>
      </a:accent6>
      <a:hlink>
        <a:srgbClr val="0066CC"/>
      </a:hlink>
      <a:folHlink>
        <a:srgbClr val="00A800"/>
      </a:folHlink>
    </a:clrScheme>
    <a:fontScheme name="Presentatio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477AB8"/>
        </a:dk1>
        <a:lt1>
          <a:srgbClr val="DEF6F1"/>
        </a:lt1>
        <a:dk2>
          <a:srgbClr val="477AB8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6E2FF"/>
        </a:accent1>
        <a:accent2>
          <a:srgbClr val="CCCCFF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3366"/>
        </a:dk1>
        <a:lt1>
          <a:srgbClr val="64A5FD"/>
        </a:lt1>
        <a:dk2>
          <a:srgbClr val="003366"/>
        </a:dk2>
        <a:lt2>
          <a:srgbClr val="003366"/>
        </a:lt2>
        <a:accent1>
          <a:srgbClr val="93ADE3"/>
        </a:accent1>
        <a:accent2>
          <a:srgbClr val="00B000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FFFFFF"/>
        </a:dk1>
        <a:lt1>
          <a:srgbClr val="000000"/>
        </a:lt1>
        <a:dk2>
          <a:srgbClr val="FFFFFF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666666"/>
        </a:dk1>
        <a:lt1>
          <a:srgbClr val="AAADA0"/>
        </a:lt1>
        <a:dk2>
          <a:srgbClr val="4D4D4D"/>
        </a:dk2>
        <a:lt2>
          <a:srgbClr val="777777"/>
        </a:lt2>
        <a:accent1>
          <a:srgbClr val="BBBBB3"/>
        </a:accent1>
        <a:accent2>
          <a:srgbClr val="809EA8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6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80789C"/>
        </a:accent1>
        <a:accent2>
          <a:srgbClr val="6666FF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7">
        <a:dk1>
          <a:srgbClr val="477AB8"/>
        </a:dk1>
        <a:lt1>
          <a:srgbClr val="DEF6F1"/>
        </a:lt1>
        <a:dk2>
          <a:srgbClr val="477AB8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8">
        <a:dk1>
          <a:srgbClr val="477AB8"/>
        </a:dk1>
        <a:lt1>
          <a:srgbClr val="DEF6F1"/>
        </a:lt1>
        <a:dk2>
          <a:srgbClr val="477AB8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9">
        <a:dk1>
          <a:srgbClr val="477AB8"/>
        </a:dk1>
        <a:lt1>
          <a:srgbClr val="DEF6F1"/>
        </a:lt1>
        <a:dk2>
          <a:srgbClr val="477AB8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resentation 1">
    <a:dk1>
      <a:srgbClr val="477AB8"/>
    </a:dk1>
    <a:lt1>
      <a:srgbClr val="DEF6F1"/>
    </a:lt1>
    <a:dk2>
      <a:srgbClr val="477AB8"/>
    </a:dk2>
    <a:lt2>
      <a:srgbClr val="969696"/>
    </a:lt2>
    <a:accent1>
      <a:srgbClr val="FFFFFF"/>
    </a:accent1>
    <a:accent2>
      <a:srgbClr val="8DC6FF"/>
    </a:accent2>
    <a:accent3>
      <a:srgbClr val="535379"/>
    </a:accent3>
    <a:accent4>
      <a:srgbClr val="737359"/>
    </a:accent4>
    <a:accent5>
      <a:srgbClr val="939339"/>
    </a:accent5>
    <a:accent6>
      <a:srgbClr val="B3B319"/>
    </a:accent6>
    <a:hlink>
      <a:srgbClr val="0066CC"/>
    </a:hlink>
    <a:folHlink>
      <a:srgbClr val="00A8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168</Words>
  <PresentationFormat>Экран (4:3)</PresentationFormat>
  <Paragraphs>39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Presentation</vt:lpstr>
      <vt:lpstr>Презентация «Сохраним первоцветы»</vt:lpstr>
      <vt:lpstr>Слайд 2</vt:lpstr>
      <vt:lpstr>Слайд 3</vt:lpstr>
      <vt:lpstr>Слайд 4</vt:lpstr>
      <vt:lpstr>Слайд 5</vt:lpstr>
      <vt:lpstr>Слайд 6</vt:lpstr>
      <vt:lpstr>Подснежник (галантус)</vt:lpstr>
      <vt:lpstr>Мать-и-мачеха</vt:lpstr>
      <vt:lpstr>Пролеска (сцилла)</vt:lpstr>
      <vt:lpstr>Цикламен </vt:lpstr>
      <vt:lpstr>Крокус</vt:lpstr>
      <vt:lpstr>Сохраним первоцветы!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«Сохраним первоцветы»</dc:title>
  <dc:creator>ADMIN</dc:creator>
  <cp:lastModifiedBy>ADMIN</cp:lastModifiedBy>
  <cp:revision>7</cp:revision>
  <dcterms:created xsi:type="dcterms:W3CDTF">2021-03-29T10:10:04Z</dcterms:created>
  <dcterms:modified xsi:type="dcterms:W3CDTF">2022-04-12T17:24:57Z</dcterms:modified>
</cp:coreProperties>
</file>