
<file path=[Content_Types].xml><?xml version="1.0" encoding="utf-8"?>
<Types xmlns="http://schemas.openxmlformats.org/package/2006/content-types">
  <Default Extension="mp3" ContentType="audio/mpeg"/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D8900-41A8-42B2-AB48-251F74F75837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8756-BF8F-46FD-B643-AD1077C1F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304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D8900-41A8-42B2-AB48-251F74F75837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8756-BF8F-46FD-B643-AD1077C1F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077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D8900-41A8-42B2-AB48-251F74F75837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8756-BF8F-46FD-B643-AD1077C1F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174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D8900-41A8-42B2-AB48-251F74F75837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8756-BF8F-46FD-B643-AD1077C1F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554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D8900-41A8-42B2-AB48-251F74F75837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8756-BF8F-46FD-B643-AD1077C1F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274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D8900-41A8-42B2-AB48-251F74F75837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8756-BF8F-46FD-B643-AD1077C1F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434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D8900-41A8-42B2-AB48-251F74F75837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8756-BF8F-46FD-B643-AD1077C1F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946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D8900-41A8-42B2-AB48-251F74F75837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8756-BF8F-46FD-B643-AD1077C1F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250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D8900-41A8-42B2-AB48-251F74F75837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8756-BF8F-46FD-B643-AD1077C1F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225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D8900-41A8-42B2-AB48-251F74F75837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8756-BF8F-46FD-B643-AD1077C1F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779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D8900-41A8-42B2-AB48-251F74F75837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8756-BF8F-46FD-B643-AD1077C1F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580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8D8900-41A8-42B2-AB48-251F74F75837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18756-BF8F-46FD-B643-AD1077C1F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482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3.jpg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4.png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3.jp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зимняя мелодия (online-audio-converter.com)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7927" y="5666509"/>
            <a:ext cx="949037" cy="9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36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3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загад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9491" y="5349875"/>
            <a:ext cx="1348798" cy="13487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38255" y="346364"/>
            <a:ext cx="3948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995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32842"/>
            <a:ext cx="4655128" cy="6603018"/>
          </a:xfrm>
          <a:prstGeom prst="rect">
            <a:avLst/>
          </a:prstGeom>
        </p:spPr>
      </p:pic>
      <p:pic>
        <p:nvPicPr>
          <p:cNvPr id="6" name="Зима приветстви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8654" y="5530514"/>
            <a:ext cx="1205346" cy="120534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983673"/>
            <a:ext cx="426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Зимы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802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1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Физминутка белые дорожки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06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309" y="181656"/>
            <a:ext cx="4578754" cy="6494687"/>
          </a:xfrm>
          <a:prstGeom prst="rect">
            <a:avLst/>
          </a:prstGeom>
        </p:spPr>
      </p:pic>
      <p:pic>
        <p:nvPicPr>
          <p:cNvPr id="6" name="Зима конец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1771" y="5555500"/>
            <a:ext cx="990773" cy="99077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3965" y="753031"/>
            <a:ext cx="30408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Благодарность Зимы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73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31</TotalTime>
  <Words>5</Words>
  <Application>Microsoft Office PowerPoint</Application>
  <PresentationFormat>Широкоэкранный</PresentationFormat>
  <Paragraphs>3</Paragraphs>
  <Slides>5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4</cp:revision>
  <dcterms:created xsi:type="dcterms:W3CDTF">2021-01-12T08:07:25Z</dcterms:created>
  <dcterms:modified xsi:type="dcterms:W3CDTF">2021-01-12T08:51:54Z</dcterms:modified>
</cp:coreProperties>
</file>