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1" r:id="rId5"/>
    <p:sldId id="263" r:id="rId6"/>
    <p:sldId id="264" r:id="rId7"/>
    <p:sldId id="259" r:id="rId8"/>
    <p:sldId id="262" r:id="rId9"/>
    <p:sldId id="265" r:id="rId10"/>
    <p:sldId id="270" r:id="rId11"/>
    <p:sldId id="268" r:id="rId12"/>
    <p:sldId id="269" r:id="rId13"/>
    <p:sldId id="272" r:id="rId14"/>
    <p:sldId id="273" r:id="rId15"/>
    <p:sldId id="274" r:id="rId16"/>
    <p:sldId id="266" r:id="rId17"/>
    <p:sldId id="267" r:id="rId18"/>
    <p:sldId id="275" r:id="rId19"/>
    <p:sldId id="26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936103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7772400" cy="4968552"/>
          </a:xfrm>
        </p:spPr>
        <p:txBody>
          <a:bodyPr>
            <a:normAutofit fontScale="92500" lnSpcReduction="20000"/>
          </a:bodyPr>
          <a:lstStyle/>
          <a:p>
            <a:pPr algn="l"/>
            <a:endParaRPr lang="ru-RU" sz="3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l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Группа : ЖКХ – 21сэ </a:t>
            </a:r>
          </a:p>
          <a:p>
            <a:pPr algn="l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Профессия: 08.01.26 Мастер по ремонту и обслуживанию инженерных систем </a:t>
            </a:r>
          </a:p>
          <a:p>
            <a:pPr algn="l"/>
            <a:endParaRPr lang="ru-RU" sz="32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4200" b="1" dirty="0" smtClean="0">
                <a:solidFill>
                  <a:schemeClr val="accent2">
                    <a:lumMod val="75000"/>
                  </a:schemeClr>
                </a:solidFill>
              </a:rPr>
              <a:t>Внеклассное мероприятие:</a:t>
            </a:r>
          </a:p>
          <a:p>
            <a:pPr algn="ctr"/>
            <a:r>
              <a:rPr lang="ru-RU" sz="4200" b="1" dirty="0" smtClean="0">
                <a:solidFill>
                  <a:schemeClr val="accent2">
                    <a:lumMod val="75000"/>
                  </a:schemeClr>
                </a:solidFill>
              </a:rPr>
              <a:t>  Викторина по профессии </a:t>
            </a:r>
          </a:p>
          <a:p>
            <a:pPr algn="l"/>
            <a:endParaRPr lang="ru-RU" dirty="0" smtClean="0"/>
          </a:p>
          <a:p>
            <a:pPr algn="ctr"/>
            <a:r>
              <a:rPr lang="ru-RU" sz="39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3900" b="1" dirty="0" smtClean="0">
                <a:solidFill>
                  <a:schemeClr val="accent4">
                    <a:lumMod val="75000"/>
                  </a:schemeClr>
                </a:solidFill>
              </a:rPr>
              <a:t>«Есть </a:t>
            </a:r>
            <a:r>
              <a:rPr lang="ru-RU" sz="3900" b="1" dirty="0" smtClean="0">
                <a:solidFill>
                  <a:schemeClr val="accent4">
                    <a:lumMod val="75000"/>
                  </a:schemeClr>
                </a:solidFill>
              </a:rPr>
              <a:t>такая профессия – </a:t>
            </a:r>
            <a:r>
              <a:rPr lang="ru-RU" sz="3900" b="1" dirty="0" smtClean="0">
                <a:solidFill>
                  <a:srgbClr val="FF0000"/>
                </a:solidFill>
              </a:rPr>
              <a:t>САНТЕХНИК</a:t>
            </a:r>
            <a:r>
              <a:rPr lang="ru-RU" sz="3900" b="1" dirty="0" smtClean="0">
                <a:solidFill>
                  <a:srgbClr val="FF0000"/>
                </a:solidFill>
              </a:rPr>
              <a:t>!</a:t>
            </a:r>
            <a:r>
              <a:rPr lang="ru-RU" sz="3900" b="1" dirty="0" smtClean="0">
                <a:solidFill>
                  <a:schemeClr val="accent4">
                    <a:lumMod val="75000"/>
                  </a:schemeClr>
                </a:solidFill>
              </a:rPr>
              <a:t>»</a:t>
            </a:r>
            <a:endParaRPr lang="ru-RU" sz="39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l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6085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Где применяются элеваторные узлы?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C:\Users\teacher\Desktop\3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40668"/>
            <a:ext cx="8064896" cy="491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Где устанавливается элеватор?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teacher\Desktop\эл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7344816" cy="4032448"/>
          </a:xfrm>
          <a:prstGeom prst="rect">
            <a:avLst/>
          </a:prstGeom>
          <a:noFill/>
        </p:spPr>
      </p:pic>
      <p:pic>
        <p:nvPicPr>
          <p:cNvPr id="5" name="Рисунок 4" descr="ÐÐ°ÑÑÐ¸Ð½ÐºÐ¸ Ð¿Ð¾ Ð·Ð°Ð¿ÑÐ¾ÑÑ ÑÐ¾ÑÐ¾ Ð´ÑÐ¼Ð°ÑÑÐµÐ³Ð¾ ÑÐµÐ»Ð¾Ð²ÐµÐºÐ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5229200"/>
            <a:ext cx="1783085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>Какую температуру имеет теплоноситель выходящий из котельной или ТЭЦ?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Users\teacher\Desktop\эл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276872"/>
            <a:ext cx="7344816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Какая температура теплоносителя должна быть в системе отопления?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teacher\Desktop\э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88840"/>
            <a:ext cx="7200800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teacher\Desktop\эл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Замена сопла в элеваторе </a:t>
            </a:r>
            <a:endParaRPr lang="ru-RU" dirty="0"/>
          </a:p>
        </p:txBody>
      </p:sp>
      <p:pic>
        <p:nvPicPr>
          <p:cNvPr id="1026" name="Picture 2" descr="C:\Users\teacher\Desktop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Колесо слов</a:t>
            </a:r>
            <a:endParaRPr lang="ru-RU" dirty="0"/>
          </a:p>
        </p:txBody>
      </p:sp>
      <p:sp>
        <p:nvSpPr>
          <p:cNvPr id="4" name="Семиугольник 3"/>
          <p:cNvSpPr/>
          <p:nvPr/>
        </p:nvSpPr>
        <p:spPr>
          <a:xfrm>
            <a:off x="611560" y="1556792"/>
            <a:ext cx="914400" cy="914400"/>
          </a:xfrm>
          <a:prstGeom prst="hept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емиугольник 4"/>
          <p:cNvSpPr/>
          <p:nvPr/>
        </p:nvSpPr>
        <p:spPr>
          <a:xfrm>
            <a:off x="2195736" y="1412776"/>
            <a:ext cx="914400" cy="914400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емиугольник 5"/>
          <p:cNvSpPr/>
          <p:nvPr/>
        </p:nvSpPr>
        <p:spPr>
          <a:xfrm>
            <a:off x="6948264" y="1484784"/>
            <a:ext cx="914400" cy="914400"/>
          </a:xfrm>
          <a:prstGeom prst="hept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емиугольник 6"/>
          <p:cNvSpPr/>
          <p:nvPr/>
        </p:nvSpPr>
        <p:spPr>
          <a:xfrm>
            <a:off x="6876256" y="5301208"/>
            <a:ext cx="914400" cy="914400"/>
          </a:xfrm>
          <a:prstGeom prst="heptag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емиугольник 7"/>
          <p:cNvSpPr/>
          <p:nvPr/>
        </p:nvSpPr>
        <p:spPr>
          <a:xfrm>
            <a:off x="7812360" y="4221088"/>
            <a:ext cx="914400" cy="914400"/>
          </a:xfrm>
          <a:prstGeom prst="heptagon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емиугольник 8"/>
          <p:cNvSpPr/>
          <p:nvPr/>
        </p:nvSpPr>
        <p:spPr>
          <a:xfrm>
            <a:off x="7812360" y="2564904"/>
            <a:ext cx="914400" cy="914400"/>
          </a:xfrm>
          <a:prstGeom prst="heptagon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емиугольник 9"/>
          <p:cNvSpPr/>
          <p:nvPr/>
        </p:nvSpPr>
        <p:spPr>
          <a:xfrm>
            <a:off x="5292080" y="1412776"/>
            <a:ext cx="914400" cy="914400"/>
          </a:xfrm>
          <a:prstGeom prst="heptag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емиугольник 10"/>
          <p:cNvSpPr/>
          <p:nvPr/>
        </p:nvSpPr>
        <p:spPr>
          <a:xfrm>
            <a:off x="3707904" y="1484784"/>
            <a:ext cx="914400" cy="914400"/>
          </a:xfrm>
          <a:prstGeom prst="hep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емиугольник 11"/>
          <p:cNvSpPr/>
          <p:nvPr/>
        </p:nvSpPr>
        <p:spPr>
          <a:xfrm>
            <a:off x="323528" y="2852936"/>
            <a:ext cx="914400" cy="936104"/>
          </a:xfrm>
          <a:prstGeom prst="heptagon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емиугольник 12"/>
          <p:cNvSpPr/>
          <p:nvPr/>
        </p:nvSpPr>
        <p:spPr>
          <a:xfrm>
            <a:off x="539552" y="4509120"/>
            <a:ext cx="914400" cy="914400"/>
          </a:xfrm>
          <a:prstGeom prst="heptago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емиугольник 13"/>
          <p:cNvSpPr/>
          <p:nvPr/>
        </p:nvSpPr>
        <p:spPr>
          <a:xfrm>
            <a:off x="3419872" y="5661248"/>
            <a:ext cx="914400" cy="914400"/>
          </a:xfrm>
          <a:prstGeom prst="heptagon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емиугольник 14"/>
          <p:cNvSpPr/>
          <p:nvPr/>
        </p:nvSpPr>
        <p:spPr>
          <a:xfrm>
            <a:off x="5364088" y="5517232"/>
            <a:ext cx="914400" cy="914400"/>
          </a:xfrm>
          <a:prstGeom prst="heptag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емиугольник 15"/>
          <p:cNvSpPr/>
          <p:nvPr/>
        </p:nvSpPr>
        <p:spPr>
          <a:xfrm>
            <a:off x="1763688" y="5373216"/>
            <a:ext cx="914400" cy="914400"/>
          </a:xfrm>
          <a:prstGeom prst="hep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емиугольник 16"/>
          <p:cNvSpPr/>
          <p:nvPr/>
        </p:nvSpPr>
        <p:spPr>
          <a:xfrm>
            <a:off x="3059832" y="3212976"/>
            <a:ext cx="914400" cy="914400"/>
          </a:xfrm>
          <a:prstGeom prst="hep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емиугольник 17"/>
          <p:cNvSpPr/>
          <p:nvPr/>
        </p:nvSpPr>
        <p:spPr>
          <a:xfrm>
            <a:off x="4716016" y="3212976"/>
            <a:ext cx="914400" cy="914400"/>
          </a:xfrm>
          <a:prstGeom prst="hep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 Ремонт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 Монтаж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 Вода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 Дом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 Сток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 Система</a:t>
            </a:r>
          </a:p>
          <a:p>
            <a:pPr>
              <a:buNone/>
            </a:pPr>
            <a:r>
              <a:rPr lang="ru-RU" sz="3600" b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 Дым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Колесо слов (7 слов)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370379"/>
          </a:xfrm>
        </p:spPr>
        <p:txBody>
          <a:bodyPr/>
          <a:lstStyle/>
          <a:p>
            <a:r>
              <a:rPr lang="ru-RU" sz="2800" b="1" dirty="0" smtClean="0"/>
              <a:t>ВОДА ' ОСЬ '</a:t>
            </a:r>
            <a:r>
              <a:rPr lang="ru-RU" sz="2800" b="1" baseline="-25000" dirty="0" smtClean="0"/>
              <a:t> </a:t>
            </a:r>
            <a:r>
              <a:rPr lang="ru-RU" sz="2800" b="1" u="sng" baseline="30000" dirty="0" smtClean="0"/>
              <a:t>  </a:t>
            </a:r>
            <a:r>
              <a:rPr lang="ru-RU" sz="3600" b="1" u="sng" baseline="30000" dirty="0" smtClean="0"/>
              <a:t>НА</a:t>
            </a:r>
            <a:r>
              <a:rPr lang="ru-RU" sz="2800" b="1" u="sng" baseline="30000" dirty="0" smtClean="0"/>
              <a:t>  </a:t>
            </a:r>
            <a:r>
              <a:rPr lang="ru-RU" sz="2800" b="1" u="sng" dirty="0" smtClean="0"/>
              <a:t> </a:t>
            </a:r>
            <a:r>
              <a:rPr lang="ru-RU" sz="2800" b="1" dirty="0" smtClean="0"/>
              <a:t>            "               "   ИЕ</a:t>
            </a:r>
            <a:endParaRPr lang="ru-RU" sz="2800" dirty="0" smtClean="0"/>
          </a:p>
          <a:p>
            <a:r>
              <a:rPr lang="ru-RU" sz="2800" b="1" dirty="0" smtClean="0"/>
              <a:t>                      Б</a:t>
            </a:r>
            <a:endParaRPr lang="ru-RU" sz="28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Ребус 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Рисунок 3" descr="C:\Users\teacher\Desktop\6587484060e9bc2939df824bb75bb1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492896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teacher\Desktop\Без названия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492896"/>
            <a:ext cx="122413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teacher\Desktop\1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252028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Повторить и обобщить полученные знания во время прохождения производственной практики по ПМ.01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276872"/>
            <a:ext cx="8134672" cy="4032448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514350" indent="-514350" algn="l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Способствовать овладению 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пофессиональными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компетенциями по ПМ.01</a:t>
            </a:r>
          </a:p>
          <a:p>
            <a:pPr marL="514350" indent="-514350" algn="l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Способсьвовать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формированию общих компетенций.</a:t>
            </a:r>
          </a:p>
          <a:p>
            <a:pPr algn="l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3.Способствовать повышению мотивации к обучению в избранной профессии;</a:t>
            </a:r>
          </a:p>
          <a:p>
            <a:pPr algn="l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Развивать самостоятельность, ответственность, умение принимать решения, оценивать результаты.</a:t>
            </a:r>
          </a:p>
          <a:p>
            <a:pPr algn="l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teacher\Desktop\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49694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teacher\Desktop\1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568952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teacher\Desktop\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964488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teacher\Desktop\афоня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28092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Мастер Сантехник Сварка 0551499277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teacher\Desktop\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933056"/>
            <a:ext cx="3469928" cy="280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teacher\Desktop\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764704"/>
            <a:ext cx="2664296" cy="213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teacher\Desktop\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149080"/>
            <a:ext cx="324338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teacher\Desktop\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916832"/>
            <a:ext cx="338437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teacher\Desktop\1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295232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teacher\Desktop\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548680"/>
            <a:ext cx="3672408" cy="282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teacher\Desktop\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717032"/>
            <a:ext cx="3960440" cy="268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teacher\Desktop\1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3789040"/>
            <a:ext cx="296989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Индивидуальное задание: </a:t>
            </a:r>
            <a:br>
              <a:rPr lang="ru-RU" dirty="0" smtClean="0"/>
            </a:b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Замена сопла в элеваторе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teacher\Desktop\сопл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72816"/>
            <a:ext cx="7272808" cy="4320479"/>
          </a:xfrm>
          <a:prstGeom prst="rect">
            <a:avLst/>
          </a:prstGeom>
          <a:noFill/>
        </p:spPr>
      </p:pic>
      <p:pic>
        <p:nvPicPr>
          <p:cNvPr id="4" name="Рисунок 3" descr="ÐÐ°ÑÑÐ¸Ð½ÐºÐ¸ Ð¿Ð¾ Ð·Ð°Ð¿ÑÐ¾ÑÑ ÑÐ¾ÑÐ¾ Ð´ÑÐ¼Ð°ÑÑÐµÐ³Ð¾ ÑÐµÐ»Ð¾Ð²ÐµÐºÐ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5013176"/>
            <a:ext cx="2051720" cy="169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863</TotalTime>
  <Words>155</Words>
  <Application>Microsoft Office PowerPoint</Application>
  <PresentationFormat>Экран (4:3)</PresentationFormat>
  <Paragraphs>48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Открытая</vt:lpstr>
      <vt:lpstr> </vt:lpstr>
      <vt:lpstr>Цель:  Повторить и обобщить полученные знания во время прохождения производственной практики по ПМ.01 </vt:lpstr>
      <vt:lpstr>Слайд 3</vt:lpstr>
      <vt:lpstr>Слайд 4</vt:lpstr>
      <vt:lpstr>Слайд 5</vt:lpstr>
      <vt:lpstr>Слайд 6</vt:lpstr>
      <vt:lpstr>Слайд 7</vt:lpstr>
      <vt:lpstr>Слайд 8</vt:lpstr>
      <vt:lpstr>Индивидуальное задание:  Замена сопла в элеваторе</vt:lpstr>
      <vt:lpstr>Где применяются элеваторные узлы? </vt:lpstr>
      <vt:lpstr>Где устанавливается элеватор? </vt:lpstr>
      <vt:lpstr>Какую температуру имеет теплоноситель выходящий из котельной или ТЭЦ? </vt:lpstr>
      <vt:lpstr>Какая температура теплоносителя должна быть в системе отопления?  </vt:lpstr>
      <vt:lpstr>Слайд 14</vt:lpstr>
      <vt:lpstr>Замена сопла в элеваторе </vt:lpstr>
      <vt:lpstr>Колесо слов</vt:lpstr>
      <vt:lpstr>Колесо слов (7 слов)</vt:lpstr>
      <vt:lpstr>Ребус 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Учительская</dc:creator>
  <cp:lastModifiedBy>teacher</cp:lastModifiedBy>
  <cp:revision>74</cp:revision>
  <dcterms:created xsi:type="dcterms:W3CDTF">2020-02-28T04:06:27Z</dcterms:created>
  <dcterms:modified xsi:type="dcterms:W3CDTF">2021-02-01T04:23:45Z</dcterms:modified>
</cp:coreProperties>
</file>