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5" r:id="rId5"/>
    <p:sldId id="263" r:id="rId6"/>
    <p:sldId id="259" r:id="rId7"/>
    <p:sldId id="260" r:id="rId8"/>
    <p:sldId id="262" r:id="rId9"/>
    <p:sldId id="264" r:id="rId10"/>
    <p:sldId id="261" r:id="rId11"/>
  </p:sldIdLst>
  <p:sldSz cx="9144000" cy="6858000" type="screen4x3"/>
  <p:notesSz cx="6735763" cy="98694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2643182"/>
            <a:ext cx="6172200" cy="189436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Тема: «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Проецирование»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643446"/>
            <a:ext cx="6172200" cy="1371600"/>
          </a:xfrm>
        </p:spPr>
        <p:txBody>
          <a:bodyPr/>
          <a:lstStyle/>
          <a:p>
            <a:pPr algn="r"/>
            <a:r>
              <a:rPr lang="ru-RU" sz="2000" dirty="0" smtClean="0">
                <a:solidFill>
                  <a:srgbClr val="7030A0"/>
                </a:solidFill>
              </a:rPr>
              <a:t>Шумских Анна Александровна,</a:t>
            </a:r>
            <a:r>
              <a:rPr lang="ru-RU" sz="2000" dirty="0" smtClean="0"/>
              <a:t> </a:t>
            </a:r>
          </a:p>
          <a:p>
            <a:pPr algn="r"/>
            <a:r>
              <a:rPr lang="ru-RU" dirty="0" smtClean="0"/>
              <a:t>преподаватель ОГАПОУ «Шебекинский техникум промышленности и транспорта»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рефлексия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00166" y="1857364"/>
            <a:ext cx="6424634" cy="461658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 smtClean="0"/>
              <a:t>Сегодня я узнал… 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Было интересно…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Я понял, что… 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Урок не понравился, потому что…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6924700" cy="158272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Цель: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формирование графической грамотности в построении чертежей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2000240"/>
            <a:ext cx="7210452" cy="4473712"/>
          </a:xfrm>
        </p:spPr>
        <p:txBody>
          <a:bodyPr/>
          <a:lstStyle/>
          <a:p>
            <a:pPr lvl="0"/>
            <a:r>
              <a:rPr lang="ru-RU" dirty="0" smtClean="0"/>
              <a:t>Какие разделы предмета мы изучили?</a:t>
            </a:r>
          </a:p>
          <a:p>
            <a:pPr lvl="0"/>
            <a:r>
              <a:rPr lang="ru-RU" dirty="0" smtClean="0"/>
              <a:t>Какие графические работы нами были выполнены?</a:t>
            </a:r>
          </a:p>
          <a:p>
            <a:pPr lvl="0"/>
            <a:r>
              <a:rPr lang="ru-RU" dirty="0" smtClean="0"/>
              <a:t>Где в своей профессии вы будете применять полученный знания и умения?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29312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КОНКУРСЫ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ru-RU" sz="3200" dirty="0" smtClean="0"/>
              <a:t>Найди центр</a:t>
            </a:r>
          </a:p>
          <a:p>
            <a:pPr lvl="0">
              <a:lnSpc>
                <a:spcPct val="150000"/>
              </a:lnSpc>
            </a:pPr>
            <a:r>
              <a:rPr lang="ru-RU" sz="3200" dirty="0" smtClean="0"/>
              <a:t>Пчелы</a:t>
            </a:r>
          </a:p>
          <a:p>
            <a:pPr lvl="0">
              <a:lnSpc>
                <a:spcPct val="150000"/>
              </a:lnSpc>
            </a:pPr>
            <a:r>
              <a:rPr lang="ru-RU" sz="3200" dirty="0" smtClean="0"/>
              <a:t>Графическое домино</a:t>
            </a:r>
          </a:p>
          <a:p>
            <a:pPr lvl="0">
              <a:lnSpc>
                <a:spcPct val="150000"/>
              </a:lnSpc>
            </a:pPr>
            <a:r>
              <a:rPr lang="ru-RU" sz="3200" dirty="0" smtClean="0"/>
              <a:t>Задай вопрос</a:t>
            </a:r>
          </a:p>
          <a:p>
            <a:pPr lvl="0">
              <a:lnSpc>
                <a:spcPct val="150000"/>
              </a:lnSpc>
            </a:pPr>
            <a:r>
              <a:rPr lang="ru-RU" sz="3200" dirty="0" smtClean="0"/>
              <a:t>Моделирование из проволоки</a:t>
            </a:r>
          </a:p>
          <a:p>
            <a:pPr>
              <a:lnSpc>
                <a:spcPct val="150000"/>
              </a:lnSpc>
            </a:pPr>
            <a:r>
              <a:rPr lang="ru-RU" sz="3200" dirty="0" smtClean="0"/>
              <a:t>Разгадай ребус</a:t>
            </a:r>
            <a:endParaRPr lang="ru-RU" sz="3200" dirty="0"/>
          </a:p>
        </p:txBody>
      </p:sp>
      <p:pic>
        <p:nvPicPr>
          <p:cNvPr id="5" name="Picture 2" descr="C:\Users\ШТПТ-8\Desktop\8_wCc4LTX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785794"/>
            <a:ext cx="2545309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«Пчелы»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image1.jpeg" descr="C:\Users\Admin\Desktop\Новая папка (2)\квн4.jpe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143240" y="1857364"/>
            <a:ext cx="4375471" cy="3973519"/>
          </a:xfrm>
          <a:prstGeom prst="rect">
            <a:avLst/>
          </a:prstGeom>
        </p:spPr>
      </p:pic>
      <p:pic>
        <p:nvPicPr>
          <p:cNvPr id="1028" name="Picture 4" descr="https://static.baza.farpost.ru/v/1617583832460_bullet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2341841" cy="200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68412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«Разгадай ребус»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image5.jpeg" descr="C:\Users\Admin\Desktop\Новая папка (2)\диван.jpe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472" y="1500174"/>
            <a:ext cx="7572428" cy="45720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24" cy="725470"/>
          </a:xfrm>
        </p:spPr>
        <p:txBody>
          <a:bodyPr>
            <a:normAutofit/>
          </a:bodyPr>
          <a:lstStyle/>
          <a:p>
            <a:pPr algn="ctr"/>
            <a:r>
              <a:rPr lang="ru-RU" sz="2400" i="1" dirty="0" smtClean="0">
                <a:solidFill>
                  <a:schemeClr val="tx1"/>
                </a:solidFill>
              </a:rPr>
              <a:t>Порядок построения комплексного чертежа</a:t>
            </a:r>
            <a:endParaRPr lang="ru-RU" sz="2400" i="1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571472" y="1285860"/>
            <a:ext cx="7353328" cy="5188092"/>
          </a:xfrm>
        </p:spPr>
        <p:txBody>
          <a:bodyPr/>
          <a:lstStyle/>
          <a:p>
            <a:pPr marL="0" indent="719138">
              <a:buNone/>
            </a:pPr>
            <a:r>
              <a:rPr lang="ru-RU" dirty="0" smtClean="0"/>
              <a:t>При </a:t>
            </a:r>
            <a:r>
              <a:rPr lang="ru-RU" b="1" dirty="0" smtClean="0"/>
              <a:t>выполнении </a:t>
            </a:r>
            <a:r>
              <a:rPr lang="ru-RU" dirty="0" smtClean="0"/>
              <a:t>комплексного чертежа модели необходимо:</a:t>
            </a:r>
          </a:p>
          <a:p>
            <a:pPr marL="360363" indent="-360363">
              <a:buFont typeface="Wingdings" pitchFamily="2" charset="2"/>
              <a:buChar char="Ø"/>
            </a:pPr>
            <a:r>
              <a:rPr lang="ru-RU" dirty="0" smtClean="0"/>
              <a:t>расположить модель относительно плоскостей проекций,</a:t>
            </a:r>
          </a:p>
          <a:p>
            <a:pPr marL="360363" indent="-360363">
              <a:buFont typeface="Wingdings" pitchFamily="2" charset="2"/>
              <a:buChar char="Ø"/>
            </a:pPr>
            <a:r>
              <a:rPr lang="ru-RU" dirty="0" smtClean="0"/>
              <a:t>изучить форму модели, рассматривая её как совокупность геометрических тел,</a:t>
            </a:r>
          </a:p>
          <a:p>
            <a:pPr marL="360363" indent="-360363">
              <a:buFont typeface="Wingdings" pitchFamily="2" charset="2"/>
              <a:buChar char="Ø"/>
            </a:pPr>
            <a:r>
              <a:rPr lang="ru-RU" dirty="0" smtClean="0"/>
              <a:t>последовательно проецировать элементы модели – геометрические тела на плоскости проекций. При проецировании вспомнить характерные особенности (признаки) комплексных чертежей геометрических тел.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072362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Пример комплексного чертежа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ШТПТ-8\Desktop\image06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7120"/>
            <a:ext cx="7143800" cy="3927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68412"/>
          </a:xfrm>
        </p:spPr>
        <p:txBody>
          <a:bodyPr/>
          <a:lstStyle/>
          <a:p>
            <a:pPr lvl="0" algn="ctr"/>
            <a:r>
              <a:rPr lang="ru-RU" b="1" dirty="0" smtClean="0"/>
              <a:t>Модель по описанию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dirty="0" smtClean="0"/>
              <a:t>		Модель – втулка представляет собой усеченный конус, одно основание которого равно 20мм, другое 30мм. Конус большим основанием примыкает к фланцу в виде квадратной призмы 40*40мм, толщиной 8 мм. Внутри модели проходит сквозное цилиндрическое отверстие диаметром 15мм, </a:t>
            </a:r>
            <a:r>
              <a:rPr lang="ru-RU" dirty="0" err="1" smtClean="0"/>
              <a:t>соосное</a:t>
            </a:r>
            <a:r>
              <a:rPr lang="ru-RU" dirty="0" smtClean="0"/>
              <a:t> с конической поверхностью. Общая длина модели 45мм.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571744"/>
            <a:ext cx="3757610" cy="143985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Модель </a:t>
            </a:r>
            <a:b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по описанию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image9.jpeg" descr="ответ4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00562" y="428604"/>
            <a:ext cx="3257850" cy="578647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77</TotalTime>
  <Words>95</Words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Тема: «Проецирование» </vt:lpstr>
      <vt:lpstr>  Цель: формирование графической грамотности в построении чертежей </vt:lpstr>
      <vt:lpstr>КОНКУРСЫ</vt:lpstr>
      <vt:lpstr>«Пчелы»</vt:lpstr>
      <vt:lpstr>«Разгадай ребус» </vt:lpstr>
      <vt:lpstr>Порядок построения комплексного чертежа</vt:lpstr>
      <vt:lpstr>Пример комплексного чертежа</vt:lpstr>
      <vt:lpstr>Модель по описанию </vt:lpstr>
      <vt:lpstr>Модель  по описанию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«Проекции моделей»</dc:title>
  <dc:creator>ШТПТ-8</dc:creator>
  <cp:lastModifiedBy>ШТПТ-8</cp:lastModifiedBy>
  <cp:revision>12</cp:revision>
  <dcterms:created xsi:type="dcterms:W3CDTF">2022-12-27T07:15:07Z</dcterms:created>
  <dcterms:modified xsi:type="dcterms:W3CDTF">2023-01-27T07:35:46Z</dcterms:modified>
</cp:coreProperties>
</file>