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571612"/>
            <a:ext cx="8429652" cy="1470025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Виновно </a:t>
            </a:r>
            <a:r>
              <a:rPr lang="ru-RU" b="1" dirty="0" smtClean="0">
                <a:solidFill>
                  <a:srgbClr val="FF0000"/>
                </a:solidFill>
              </a:rPr>
              <a:t>совершенное общественно опасное деяние, запрещенное УК РФ под угрозой </a:t>
            </a:r>
            <a:r>
              <a:rPr lang="ru-RU" b="1" dirty="0" smtClean="0">
                <a:solidFill>
                  <a:srgbClr val="FF0000"/>
                </a:solidFill>
              </a:rPr>
              <a:t>наказания - …..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3500438"/>
            <a:ext cx="6400800" cy="8763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Ответ: </a:t>
            </a:r>
            <a:r>
              <a:rPr lang="ru-RU" b="1" dirty="0" smtClean="0">
                <a:solidFill>
                  <a:schemeClr val="tx1"/>
                </a:solidFill>
              </a:rPr>
              <a:t>преступление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Виновно совершенное общественно опасное деяние, запрещенное УК РФ под угрозой наказания - …..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 точки зрения эрудиции, многие люди в силах контролировать тенденцию парадоксальных иллюзий, модуль индивидуума у каждого разнообразен, в связи с чем, при приложении малого количества интеллектуальных затрат вы получаете желаемый  результат, в этом и состоит парадокс данного вопроса.  </dc:title>
  <dc:creator>111</dc:creator>
  <cp:lastModifiedBy>111</cp:lastModifiedBy>
  <cp:revision>2</cp:revision>
  <dcterms:created xsi:type="dcterms:W3CDTF">2016-04-22T18:24:59Z</dcterms:created>
  <dcterms:modified xsi:type="dcterms:W3CDTF">2016-04-22T20:37:17Z</dcterms:modified>
</cp:coreProperties>
</file>