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56" r:id="rId4"/>
    <p:sldId id="263" r:id="rId5"/>
    <p:sldId id="257" r:id="rId6"/>
    <p:sldId id="260" r:id="rId7"/>
    <p:sldId id="259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>
        <p:scale>
          <a:sx n="56" d="100"/>
          <a:sy n="56" d="100"/>
        </p:scale>
        <p:origin x="-1746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александр\Desktop\право\хаям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712968" cy="6264696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55575" y="649199"/>
            <a:ext cx="7704857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МБУ ДО «Ташлинский ЦДОД»</a:t>
            </a:r>
            <a:endParaRPr kumimoji="0" lang="ru-RU" sz="2000" i="1" u="none" strike="noStrike" cap="none" normalizeH="0" baseline="0" dirty="0" smtClean="0">
              <a:ln>
                <a:noFill/>
              </a:ln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Правовой сбор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i="1" dirty="0" smtClean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1" u="none" strike="noStrike" cap="none" normalizeH="0" baseline="0" dirty="0" smtClean="0">
              <a:ln>
                <a:noFill/>
              </a:ln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1" u="none" strike="noStrike" cap="none" normalizeH="0" baseline="0" dirty="0" smtClean="0">
              <a:ln>
                <a:noFill/>
              </a:ln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1" u="none" strike="noStrike" cap="none" normalizeH="0" baseline="0" dirty="0" smtClean="0">
              <a:ln>
                <a:noFill/>
              </a:ln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Monotype Corsiva" pitchFamily="66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latin typeface="Monotype Corsiva" pitchFamily="66" charset="0"/>
              </a:rPr>
              <a:t> «</a:t>
            </a:r>
            <a:r>
              <a:rPr lang="ru-RU" sz="4400" b="1" smtClean="0">
                <a:latin typeface="Monotype Corsiva" pitchFamily="66" charset="0"/>
              </a:rPr>
              <a:t>Свобода </a:t>
            </a:r>
            <a:r>
              <a:rPr lang="ru-RU" sz="4400" b="1" smtClean="0">
                <a:latin typeface="Monotype Corsiva" pitchFamily="66" charset="0"/>
              </a:rPr>
              <a:t> без  </a:t>
            </a:r>
            <a:r>
              <a:rPr lang="ru-RU" sz="4400" b="1" dirty="0" smtClean="0">
                <a:latin typeface="Monotype Corsiva" pitchFamily="66" charset="0"/>
              </a:rPr>
              <a:t>ответственности»</a:t>
            </a:r>
            <a:endParaRPr lang="ru-RU" sz="2800" i="1" dirty="0" smtClean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1" u="none" strike="noStrike" cap="none" normalizeH="0" baseline="0" dirty="0" smtClean="0">
              <a:ln>
                <a:noFill/>
              </a:ln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 smtClean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1" u="none" strike="noStrike" cap="none" normalizeH="0" baseline="0" dirty="0" smtClean="0">
              <a:ln>
                <a:noFill/>
              </a:ln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 smtClean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ноябрь</a:t>
            </a:r>
            <a:r>
              <a:rPr kumimoji="0" lang="ru-RU" sz="2400" i="1" u="none" strike="noStrike" cap="none" normalizeH="0" dirty="0" smtClean="0">
                <a:ln>
                  <a:noFill/>
                </a:ln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2017г.</a:t>
            </a:r>
            <a:endParaRPr kumimoji="0" lang="ru-RU" sz="2400" i="1" u="none" strike="noStrike" cap="none" normalizeH="0" baseline="0" dirty="0" smtClean="0">
              <a:ln>
                <a:noFill/>
              </a:ln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александр\Desktop\право\хаям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752" y="188640"/>
            <a:ext cx="8689888" cy="6248102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79512" y="762351"/>
            <a:ext cx="896448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Цель</a:t>
            </a:r>
            <a:r>
              <a:rPr lang="ru-RU" sz="4800" b="1" i="1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правовое </a:t>
            </a:r>
            <a:r>
              <a:rPr kumimoji="0" lang="ru-RU" sz="4800" b="1" i="1" u="none" strike="noStrike" cap="none" normalizeH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п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росвещение</a:t>
            </a:r>
            <a:r>
              <a:rPr kumimoji="0" lang="ru-RU" sz="4800" b="1" i="1" u="none" strike="noStrike" cap="none" normalizeH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обучающихся.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i="1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Задачи: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воспитание гражданских качеств и чувства патриотизма;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формирование базисных знаний о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государстве, праве, общественных и государственных институтах, правах человека и ребенка;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формирование навыков практического использования знаний;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 развитие логического мышления, памяти, коммуникативных способностей.</a:t>
            </a:r>
            <a:endParaRPr kumimoji="0" lang="ru-RU" sz="2800" b="1" i="1" u="none" strike="noStrike" cap="none" normalizeH="0" baseline="0" dirty="0" smtClean="0">
              <a:ln>
                <a:noFill/>
              </a:ln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александр\Desktop\право\хаям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712968" cy="626469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1340768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latin typeface="Monotype Corsiva" pitchFamily="66" charset="0"/>
              </a:rPr>
              <a:t>«Никто не может переложить свою ответственность на других. </a:t>
            </a:r>
          </a:p>
          <a:p>
            <a:pPr algn="ctr"/>
            <a:r>
              <a:rPr lang="ru-RU" sz="4400" b="1" i="1" dirty="0" smtClean="0">
                <a:latin typeface="Monotype Corsiva" pitchFamily="66" charset="0"/>
              </a:rPr>
              <a:t>Рано или поздно ответственность возвращается к тому,</a:t>
            </a:r>
          </a:p>
          <a:p>
            <a:pPr algn="ctr"/>
            <a:r>
              <a:rPr lang="ru-RU" sz="4400" b="1" i="1" dirty="0" smtClean="0">
                <a:latin typeface="Monotype Corsiva" pitchFamily="66" charset="0"/>
              </a:rPr>
              <a:t> кто обязан её нести.»</a:t>
            </a:r>
          </a:p>
          <a:p>
            <a:pPr algn="ctr"/>
            <a:endParaRPr lang="ru-RU" sz="4000" b="1" i="1" dirty="0" smtClean="0">
              <a:latin typeface="Monotype Corsiva" pitchFamily="66" charset="0"/>
            </a:endParaRPr>
          </a:p>
          <a:p>
            <a:pPr algn="r"/>
            <a:r>
              <a:rPr lang="ru-RU" sz="2800" b="1" i="1" dirty="0" smtClean="0">
                <a:latin typeface="Monotype Corsiva" pitchFamily="66" charset="0"/>
              </a:rPr>
              <a:t>Оскар Уайльд</a:t>
            </a:r>
            <a:endParaRPr lang="ru-RU" sz="2800" b="1" i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александр\Desktop\право\хаям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712968" cy="626469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1268761"/>
            <a:ext cx="7488832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latin typeface="Monotype Corsiva" pitchFamily="66" charset="0"/>
              </a:rPr>
              <a:t>У того, кто решит изучить </a:t>
            </a:r>
          </a:p>
          <a:p>
            <a:pPr algn="ctr"/>
            <a:r>
              <a:rPr lang="ru-RU" sz="4400" b="1" i="1" dirty="0" smtClean="0">
                <a:latin typeface="Monotype Corsiva" pitchFamily="66" charset="0"/>
              </a:rPr>
              <a:t>все законы, </a:t>
            </a:r>
          </a:p>
          <a:p>
            <a:pPr algn="ctr"/>
            <a:r>
              <a:rPr lang="ru-RU" sz="4400" b="1" i="1" dirty="0" smtClean="0">
                <a:latin typeface="Monotype Corsiva" pitchFamily="66" charset="0"/>
              </a:rPr>
              <a:t>не останется времени их нарушать. </a:t>
            </a:r>
          </a:p>
          <a:p>
            <a:endParaRPr lang="ru-RU" sz="4400" b="1" i="1" dirty="0" smtClean="0">
              <a:latin typeface="Monotype Corsiva" pitchFamily="66" charset="0"/>
            </a:endParaRPr>
          </a:p>
          <a:p>
            <a:pPr algn="r"/>
            <a:r>
              <a:rPr lang="ru-RU" sz="2800" b="1" i="1" dirty="0" smtClean="0">
                <a:latin typeface="Monotype Corsiva" pitchFamily="66" charset="0"/>
              </a:rPr>
              <a:t>И.В. Гете</a:t>
            </a:r>
            <a:endParaRPr lang="ru-RU" sz="2800" b="1" i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александр\Desktop\право\хаям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12968" cy="6264696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67544" y="495112"/>
            <a:ext cx="828092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Общим достоянием всех детей являются их права.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Каждый ребенок имеет право жить и развиваться, получать образование, не подвергаться насилию, жестокому обращению и отчуждению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 заявлять о себе».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Из послания Генерального секретаря ООН Пан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Ги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Муна</a:t>
            </a:r>
            <a:endParaRPr kumimoji="0" lang="ru-RU" sz="2800" b="1" i="1" u="none" strike="noStrike" cap="none" normalizeH="0" baseline="0" dirty="0" smtClean="0">
              <a:ln>
                <a:noFill/>
              </a:ln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александр\Desktop\право\хаям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57808"/>
            <a:ext cx="8712968" cy="6512202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1821665"/>
            <a:ext cx="684076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«Право ребенка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быть тем,  кто он есть.»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i="1" dirty="0" smtClean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i="1" dirty="0" smtClean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Я. Корчак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александр\Desktop\право\хаям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712968" cy="6264696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1410329"/>
            <a:ext cx="7704856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Хоть и не ново, я напомню снова: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Перед лицом и друга и врага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Ты господин несказанного слова,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 сказанного слова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ты слуга.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Омар Хайям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александр\Desktop\право\хаям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500" y="188640"/>
            <a:ext cx="8574904" cy="648072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331640" y="2585238"/>
            <a:ext cx="612068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Спасибо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за внимание!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186</Words>
  <Application>Microsoft Office PowerPoint</Application>
  <PresentationFormat>Экран (4:3)</PresentationFormat>
  <Paragraphs>50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home</cp:lastModifiedBy>
  <cp:revision>19</cp:revision>
  <dcterms:created xsi:type="dcterms:W3CDTF">2017-11-26T11:19:47Z</dcterms:created>
  <dcterms:modified xsi:type="dcterms:W3CDTF">2017-12-12T06:46:50Z</dcterms:modified>
</cp:coreProperties>
</file>