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56" r:id="rId2"/>
    <p:sldId id="264" r:id="rId3"/>
    <p:sldId id="259" r:id="rId4"/>
    <p:sldId id="265" r:id="rId5"/>
    <p:sldId id="261" r:id="rId6"/>
    <p:sldId id="266" r:id="rId7"/>
    <p:sldId id="267" r:id="rId8"/>
    <p:sldId id="269" r:id="rId9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00B4"/>
    <a:srgbClr val="FF99FF"/>
    <a:srgbClr val="FF66FF"/>
    <a:srgbClr val="CC0099"/>
    <a:srgbClr val="660033"/>
    <a:srgbClr val="FAFAFA"/>
    <a:srgbClr val="FF004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8" d="100"/>
          <a:sy n="68" d="100"/>
        </p:scale>
        <p:origin x="-1470" y="-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pPr/>
              <a:t>05.04.2025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87401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004135"/>
      </p:ext>
    </p:extLst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7074333"/>
      </p:ext>
    </p:extLst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426554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59550234"/>
      </p:ext>
    </p:extLst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49083979"/>
      </p:ext>
    </p:extLst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86000564"/>
      </p:ext>
    </p:extLst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4350927"/>
      </p:ext>
    </p:extLst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4920567"/>
      </p:ext>
    </p:extLst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1012904"/>
      </p:ext>
    </p:extLst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4140566"/>
      </p:ext>
    </p:extLst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05.04.2025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</p:transition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5.xml"/><Relationship Id="rId1" Type="http://schemas.openxmlformats.org/officeDocument/2006/relationships/audio" Target="file:///F:\&#1059;&#1088;&#1086;&#1082;%20&#1054;&#1042;&#1047;\A2_travelling_abroad.mp3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"/>
          <p:cNvSpPr>
            <a:spLocks noGrp="1"/>
          </p:cNvSpPr>
          <p:nvPr>
            <p:ph type="ctrTitle"/>
          </p:nvPr>
        </p:nvSpPr>
        <p:spPr>
          <a:xfrm>
            <a:off x="1491175" y="2677731"/>
            <a:ext cx="6309361" cy="102910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solidFill>
                  <a:srgbClr val="B400B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20, 18, 1, 22, 5, 12</a:t>
            </a:r>
            <a:br>
              <a:rPr lang="ru-RU" sz="6000" b="1" spc="50" dirty="0" smtClean="0">
                <a:ln w="11430"/>
                <a:solidFill>
                  <a:srgbClr val="B400B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6000" b="1" spc="50" dirty="0" smtClean="0">
                <a:ln w="11430"/>
                <a:solidFill>
                  <a:srgbClr val="B400B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8, 1, 2, 9,</a:t>
            </a:r>
            <a:r>
              <a:rPr lang="en-US" sz="6000" b="1" spc="50" dirty="0" smtClean="0">
                <a:ln w="11430"/>
                <a:solidFill>
                  <a:srgbClr val="B400B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ru-RU" sz="6000" b="1" spc="50" dirty="0" smtClean="0">
                <a:ln w="11430"/>
                <a:solidFill>
                  <a:srgbClr val="B400B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20, 19</a:t>
            </a:r>
            <a:endParaRPr lang="ru-RU" sz="6000" b="1" spc="50" dirty="0">
              <a:ln w="11430"/>
              <a:solidFill>
                <a:srgbClr val="B400B4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383287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Заголовок 1"/>
          <p:cNvSpPr>
            <a:spLocks noGrp="1"/>
          </p:cNvSpPr>
          <p:nvPr>
            <p:ph type="ctrTitle"/>
          </p:nvPr>
        </p:nvSpPr>
        <p:spPr>
          <a:xfrm>
            <a:off x="2834639" y="1721128"/>
            <a:ext cx="6309361" cy="102910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8000" b="1" spc="50" dirty="0" smtClean="0">
                <a:ln w="11430"/>
                <a:solidFill>
                  <a:srgbClr val="B400B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TRAVEL HABITS</a:t>
            </a:r>
            <a:endParaRPr lang="ru-RU" sz="8000" b="1" spc="50" dirty="0">
              <a:ln w="11430"/>
              <a:solidFill>
                <a:srgbClr val="B400B4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45861" y="2100376"/>
            <a:ext cx="3517612" cy="485870"/>
          </a:xfrm>
        </p:spPr>
        <p:txBody>
          <a:bodyPr>
            <a:noAutofit/>
          </a:bodyPr>
          <a:lstStyle/>
          <a:p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383287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l="24003" t="15000" r="25938" b="61538"/>
          <a:stretch>
            <a:fillRect/>
          </a:stretch>
        </p:blipFill>
        <p:spPr bwMode="auto">
          <a:xfrm>
            <a:off x="205481" y="3516923"/>
            <a:ext cx="8755639" cy="2307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l="25673" t="38702" r="24916" b="33221"/>
          <a:stretch>
            <a:fillRect/>
          </a:stretch>
        </p:blipFill>
        <p:spPr bwMode="auto">
          <a:xfrm>
            <a:off x="239150" y="450166"/>
            <a:ext cx="8674661" cy="2771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 l="26598" t="28269" r="24532" b="8448"/>
          <a:stretch>
            <a:fillRect/>
          </a:stretch>
        </p:blipFill>
        <p:spPr bwMode="auto">
          <a:xfrm>
            <a:off x="534572" y="464235"/>
            <a:ext cx="8115562" cy="5908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310123"/>
          </a:xfrm>
        </p:spPr>
        <p:txBody>
          <a:bodyPr>
            <a:noAutofit/>
          </a:bodyPr>
          <a:lstStyle/>
          <a:p>
            <a:pPr algn="ctr"/>
            <a:r>
              <a:rPr lang="en-US" sz="4400" b="1" spc="50" dirty="0" smtClean="0">
                <a:ln w="11430"/>
                <a:solidFill>
                  <a:srgbClr val="B400B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LISTENING</a:t>
            </a:r>
            <a:endParaRPr lang="ru-RU" sz="4400" b="1" spc="50" dirty="0">
              <a:ln w="11430"/>
              <a:solidFill>
                <a:srgbClr val="B400B4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225083" y="1012874"/>
            <a:ext cx="5598941" cy="5542549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10000"/>
              </a:lnSpc>
              <a:buNone/>
            </a:pPr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The 9.25 flight to Rome is delayed by ______________ hours.</a:t>
            </a:r>
            <a:endParaRPr lang="ru-RU" sz="6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0000"/>
              </a:lnSpc>
              <a:buNone/>
            </a:pPr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Passengers going to Tokyo should go to boarding gate ______________.</a:t>
            </a:r>
            <a:endParaRPr lang="ru-RU" sz="6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0000"/>
              </a:lnSpc>
              <a:buNone/>
            </a:pPr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Passengers going to Athens should go to boarding gate _______________.</a:t>
            </a:r>
            <a:endParaRPr lang="ru-RU" sz="6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0000"/>
              </a:lnSpc>
              <a:buNone/>
            </a:pPr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4.The flight number of the plane going to Amsterdam is ___________. </a:t>
            </a:r>
          </a:p>
          <a:p>
            <a:pPr>
              <a:lnSpc>
                <a:spcPct val="110000"/>
              </a:lnSpc>
              <a:buNone/>
            </a:pPr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5.It will leave from gate______________.</a:t>
            </a:r>
            <a:endParaRPr lang="ru-RU" sz="6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0000"/>
              </a:lnSpc>
              <a:buNone/>
            </a:pPr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The time in ______________ is 18.30.</a:t>
            </a:r>
            <a:endParaRPr lang="ru-RU" sz="6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0000"/>
              </a:lnSpc>
              <a:buNone/>
            </a:pPr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The temperature in New York is _______________ ºF.</a:t>
            </a:r>
            <a:endParaRPr lang="ru-RU" sz="6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0000"/>
              </a:lnSpc>
              <a:buNone/>
            </a:pPr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ru-RU" sz="6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4"/>
          </p:nvPr>
        </p:nvSpPr>
        <p:spPr>
          <a:xfrm>
            <a:off x="5430129" y="1041009"/>
            <a:ext cx="3460653" cy="502216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 York  </a:t>
            </a: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London </a:t>
            </a: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Athens  </a:t>
            </a: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Rome</a:t>
            </a: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Oxford  </a:t>
            </a: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Tokyo  </a:t>
            </a: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Edinburgh </a:t>
            </a: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Amsterdam  </a:t>
            </a: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Stratford-upon-Avon</a:t>
            </a: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en-US" dirty="0" smtClean="0"/>
              <a:t> 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1" name="A2_travelling_abroa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471095" y="6076069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97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 l="24111" t="22308" r="29722" b="6250"/>
          <a:stretch>
            <a:fillRect/>
          </a:stretch>
        </p:blipFill>
        <p:spPr bwMode="auto">
          <a:xfrm>
            <a:off x="984739" y="253218"/>
            <a:ext cx="7324705" cy="6372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46962" y="1703216"/>
            <a:ext cx="3868340" cy="3684588"/>
          </a:xfrm>
        </p:spPr>
        <p:txBody>
          <a:bodyPr/>
          <a:lstStyle/>
          <a:p>
            <a:pPr>
              <a:buNone/>
              <a:defRPr/>
            </a:pP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was difficult</a:t>
            </a:r>
          </a:p>
          <a:p>
            <a:pPr>
              <a:buNone/>
              <a:defRPr/>
            </a:pP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was interesting</a:t>
            </a:r>
          </a:p>
          <a:p>
            <a:pPr>
              <a:buNone/>
              <a:defRPr/>
            </a:pP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was useful</a:t>
            </a:r>
          </a:p>
          <a:p>
            <a:pPr>
              <a:buNone/>
              <a:defRPr/>
            </a:pP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was easy</a:t>
            </a: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4"/>
          </p:nvPr>
        </p:nvSpPr>
        <p:spPr>
          <a:xfrm>
            <a:off x="4220308" y="942535"/>
            <a:ext cx="4628270" cy="52471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make up sentences</a:t>
            </a:r>
          </a:p>
          <a:p>
            <a:pPr>
              <a:defRPr/>
            </a:pP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read words/texts</a:t>
            </a:r>
          </a:p>
          <a:p>
            <a:pPr>
              <a:defRPr/>
            </a:pP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translate words/sentences</a:t>
            </a:r>
          </a:p>
          <a:p>
            <a:pPr>
              <a:defRPr/>
            </a:pP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do exercises</a:t>
            </a:r>
          </a:p>
          <a:p>
            <a:pPr>
              <a:defRPr/>
            </a:pP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correct sentences</a:t>
            </a:r>
          </a:p>
          <a:p>
            <a:pPr>
              <a:defRPr/>
            </a:pP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work in groups</a:t>
            </a:r>
          </a:p>
          <a:p>
            <a:pPr>
              <a:defRPr/>
            </a:pP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review/use the rules</a:t>
            </a:r>
            <a:endParaRPr lang="ru-RU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Заголовок 1"/>
          <p:cNvSpPr>
            <a:spLocks noGrp="1"/>
          </p:cNvSpPr>
          <p:nvPr>
            <p:ph type="ctrTitle"/>
          </p:nvPr>
        </p:nvSpPr>
        <p:spPr>
          <a:xfrm>
            <a:off x="2834639" y="1045879"/>
            <a:ext cx="6309361" cy="102910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5400" b="1" spc="50" dirty="0" smtClean="0">
                <a:ln w="11430"/>
                <a:solidFill>
                  <a:srgbClr val="B400B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THANK YOU FOR YOUR ATTENTION</a:t>
            </a:r>
            <a:endParaRPr lang="ru-RU" sz="5400" b="1" spc="50" dirty="0">
              <a:ln w="11430"/>
              <a:solidFill>
                <a:srgbClr val="B400B4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45861" y="2100376"/>
            <a:ext cx="3517612" cy="485870"/>
          </a:xfrm>
        </p:spPr>
        <p:txBody>
          <a:bodyPr>
            <a:noAutofit/>
          </a:bodyPr>
          <a:lstStyle/>
          <a:p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383287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140</Words>
  <Application>Microsoft Office PowerPoint</Application>
  <PresentationFormat>Экран (4:3)</PresentationFormat>
  <Paragraphs>33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20, 18, 1, 22, 5, 12 8, 1, 2, 9, 20, 19</vt:lpstr>
      <vt:lpstr>TRAVEL HABITS</vt:lpstr>
      <vt:lpstr>Слайд 3</vt:lpstr>
      <vt:lpstr>Слайд 4</vt:lpstr>
      <vt:lpstr>LISTENING</vt:lpstr>
      <vt:lpstr>Слайд 6</vt:lpstr>
      <vt:lpstr>Слайд 7</vt:lpstr>
      <vt:lpstr>THANK YOU FOR YOUR ATTENTION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acer</cp:lastModifiedBy>
  <cp:revision>114</cp:revision>
  <cp:lastPrinted>2001-12-31T20:01:46Z</cp:lastPrinted>
  <dcterms:created xsi:type="dcterms:W3CDTF">2014-11-21T11:00:06Z</dcterms:created>
  <dcterms:modified xsi:type="dcterms:W3CDTF">2025-04-05T17:14:48Z</dcterms:modified>
</cp:coreProperties>
</file>