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5" r:id="rId12"/>
    <p:sldId id="276" r:id="rId13"/>
    <p:sldId id="269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36A4-A706-44C6-BC9C-6444DA9A0BBC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64B3A-1BD6-46EF-8CC5-19330AC1B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853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36A4-A706-44C6-BC9C-6444DA9A0BBC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64B3A-1BD6-46EF-8CC5-19330AC1B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623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36A4-A706-44C6-BC9C-6444DA9A0BBC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64B3A-1BD6-46EF-8CC5-19330AC1B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785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36A4-A706-44C6-BC9C-6444DA9A0BBC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64B3A-1BD6-46EF-8CC5-19330AC1B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06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36A4-A706-44C6-BC9C-6444DA9A0BBC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64B3A-1BD6-46EF-8CC5-19330AC1B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425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36A4-A706-44C6-BC9C-6444DA9A0BBC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64B3A-1BD6-46EF-8CC5-19330AC1B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898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36A4-A706-44C6-BC9C-6444DA9A0BBC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64B3A-1BD6-46EF-8CC5-19330AC1B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024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36A4-A706-44C6-BC9C-6444DA9A0BBC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64B3A-1BD6-46EF-8CC5-19330AC1B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210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36A4-A706-44C6-BC9C-6444DA9A0BBC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64B3A-1BD6-46EF-8CC5-19330AC1B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07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36A4-A706-44C6-BC9C-6444DA9A0BBC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64B3A-1BD6-46EF-8CC5-19330AC1B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890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36A4-A706-44C6-BC9C-6444DA9A0BBC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64B3A-1BD6-46EF-8CC5-19330AC1B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795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A36A4-A706-44C6-BC9C-6444DA9A0BBC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64B3A-1BD6-46EF-8CC5-19330AC1B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2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:\%D1%81%D1%82%D0%B5%D0%BD%D0%B4 %D0%BA 75 %D0%BB%D0%B5%D1%82%D0%B8%D1%8E %D0%BF%D0%BE%D0%B1%D0%BE%D0%B4%D1%8B\%D0%9D%D0%BE%D0%B2%D0%B0%D1%8F %D0%BF%D0%B0%D0%BF%D0%BA%D0%B0\scale_1200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575" y="160338"/>
            <a:ext cx="8880921" cy="6437014"/>
          </a:xfrm>
        </p:spPr>
        <p:txBody>
          <a:bodyPr>
            <a:normAutofit fontScale="90000"/>
          </a:bodyPr>
          <a:lstStyle/>
          <a:p>
            <a:r>
              <a:rPr lang="ru-RU" sz="1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1943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Год коренного перелома в ходе Великой Отечественной войны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67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old.ivo.unn.ru/vi/project/pics/shems/shems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10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1751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Соотношение сил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9187941"/>
              </p:ext>
            </p:extLst>
          </p:nvPr>
        </p:nvGraphicFramePr>
        <p:xfrm>
          <a:off x="179512" y="1600200"/>
          <a:ext cx="8964488" cy="4205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82244"/>
                <a:gridCol w="4482244"/>
              </a:tblGrid>
              <a:tr h="420506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Германия</a:t>
                      </a: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Личный состав  </a:t>
                      </a:r>
                      <a:r>
                        <a:rPr lang="ru-RU" sz="21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900 000</a:t>
                      </a:r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Орудия и миномёты 10 </a:t>
                      </a:r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000</a:t>
                      </a:r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Танки  </a:t>
                      </a:r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2 733</a:t>
                      </a:r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baseline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Самолеты </a:t>
                      </a:r>
                      <a:r>
                        <a:rPr lang="ru-RU" sz="2100" baseline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2 050</a:t>
                      </a:r>
                      <a:endParaRPr lang="ru-RU" sz="21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СССР</a:t>
                      </a: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21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Личный</a:t>
                      </a:r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состав  </a:t>
                      </a:r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1 136 000</a:t>
                      </a:r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Орудия и минометы  </a:t>
                      </a:r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19 100</a:t>
                      </a:r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Танки  </a:t>
                      </a:r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3 444</a:t>
                      </a:r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21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Самолеты  </a:t>
                      </a:r>
                      <a:r>
                        <a:rPr lang="ru-RU" sz="21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2 172</a:t>
                      </a:r>
                      <a:endParaRPr lang="ru-RU" sz="21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491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:\%D1%81%D1%82%D0%B5%D0%BD%D0%B4 %D0%BA 75 %D0%BB%D0%B5%D1%82%D0%B8%D1%8E %D0%BF%D0%BE%D0%B1%D0%BE%D0%B4%D1%8B\%D0%9D%D0%BE%D0%B2%D0%B0%D1%8F %D0%BF%D0%B0%D0%BF%D0%BA%D0%B0\scale_1200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575" y="160338"/>
            <a:ext cx="8880921" cy="643701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 июля началась 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Курская битва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Противник нанес удары по Курску с севера и юга. В боях использовались новейшие типы танков «Тигр» и «Пантера». Штурмовые орудия «Фердинанд» и самолеты «</a:t>
            </a:r>
            <a:r>
              <a:rPr lang="ru-RU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Фокке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Вульф 190» и «</a:t>
            </a:r>
            <a:r>
              <a:rPr lang="ru-RU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Хейнкель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129».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 июля советские войска измотав врага, перешли в контрнаступление. 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 23 августа наши войска отбросили противника на запад на 140-150 км. Освободили Орел, Белгород, Харьков. 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23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:\%D1%81%D1%82%D0%B5%D0%BD%D0%B4 %D0%BA 75 %D0%BB%D0%B5%D1%82%D0%B8%D1%8E %D0%BF%D0%BE%D0%B1%D0%BE%D0%B4%D1%8B\%D0%9D%D0%BE%D0%B2%D0%B0%D1%8F %D0%BF%D0%B0%D0%BF%D0%BA%D0%B0\scale_1200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575" y="160338"/>
            <a:ext cx="8880921" cy="643701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Победа под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Курском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 затем в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битве за Днепр 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завершили коренной перелом в Великой Отечественной войне.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Наступательная стратегия потерпела крах.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Однако враг перешел к защитной позиционной обороне и требовались еще огромные усилия и жертвы для его разгрома.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99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pbs.twimg.com/media/EDx5G5LXUAExN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" y="-72420"/>
            <a:ext cx="9140484" cy="692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5232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avatars.mds.yandex.net/get-zen_doc/171054/pub_5a9cfa47830905aeeb83fdce_5a9cfacdc89010ca755d34b0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40"/>
            <a:ext cx="9144000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174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regnum.ru/uploads/pictures/news/2016/04/10/regnum_picture_1460318434398269_norm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87" y="0"/>
            <a:ext cx="9152587" cy="689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820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nfo.lekciya.com.ua/pars_docs/refs/3/2614/2614_html_m489818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35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:\%D1%81%D1%82%D0%B5%D0%BD%D0%B4 %D0%BA 75 %D0%BB%D0%B5%D1%82%D0%B8%D1%8E %D0%BF%D0%BE%D0%B1%D0%BE%D0%B4%D1%8B\%D0%9D%D0%BE%D0%B2%D0%B0%D1%8F %D0%BF%D0%B0%D0%BF%D0%BA%D0%B0\scale_1200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575" y="160338"/>
            <a:ext cx="8880921" cy="643701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контрнаступлении под Сталинградом (19 ноября 1942 – 2 февраля 1943 года) войска Красной Армии нанесли противнику сокрушительное поражение. Остатки 6-й немецкой армии  (91 тыс. человек) во главе с командующим генералом – фельдмаршалом  Ф.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аулюсом сдались в плен.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Общие потери Германии в Сталинградской битве  составили 1,5 млн. человек.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Эта победа Красной Армии внесла решающий вклад в развитие коренного перелома в Великой Отечественной войне.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63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zen_doc/1587860/pub_5e22ac2ce6e8ef00b2d87d44_5e22b0633639e600ad0d2377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218"/>
            <a:ext cx="9144000" cy="687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557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F:\стенд к 75 летию пободы\Новая папка\02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376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F:\%D1%81%D1%82%D0%B5%D0%BD%D0%B4 %D0%BA 75 %D0%BB%D0%B5%D1%82%D0%B8%D1%8E %D0%BF%D0%BE%D0%B1%D0%BE%D0%B4%D1%8B\%D0%9D%D0%BE%D0%B2%D0%B0%D1%8F %D0%BF%D0%B0%D0%BF%D0%BA%D0%B0\scale_1200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стенд к 75 летию пободы\Новая папка\1579554756_40-p-foni-na-temu-sssr-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575" y="160338"/>
            <a:ext cx="8880921" cy="643701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январе – мае 1943 года наши войска освободили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Северный Кав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каз и вышли к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Таманскому полуострову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январе 1943 года был осуществлен частичный прорыв блокады Ленинграда (на узкой полосе вдоль южного берега Ладожского озера). Усиление авиации было проведено и на центральном участке фронта.</a:t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Советская авиация в апреле – июне выиграла крупнейшее воздушное сражение на Кубани и обеспечила господство в воздухе на всем советско- германском фронте.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42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стенд к 75 летию пободы\Новая папка\0010-010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93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www.yuga.ru/media/ba/98/olk_vvs_chernomorskogo_flota_majkop_194__cvsvh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4" y="80898"/>
            <a:ext cx="9027252" cy="677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433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zen_doc/237236/pub_5dbc9b4caad43600aca1958c_5dbd72aa7cccba00afd5b221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71"/>
            <a:ext cx="9144000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41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162</Words>
  <Application>Microsoft Office PowerPoint</Application>
  <PresentationFormat>Экран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1943  Год коренного перелома в ходе Великой Отечественной войны</vt:lpstr>
      <vt:lpstr>Презентация PowerPoint</vt:lpstr>
      <vt:lpstr>В контрнаступлении под Сталинградом (19 ноября 1942 – 2 февраля 1943 года) войска Красной Армии нанесли противнику сокрушительное поражение. Остатки 6-й немецкой армии  (91 тыс. человек) во главе с командующим генералом – фельдмаршалом  Ф. Паулюсом сдались в плен.  Общие потери Германии в Сталинградской битве  составили 1,5 млн. человек.  Эта победа Красной Армии внесла решающий вклад в развитие коренного перелома в Великой Отечественной войне.</vt:lpstr>
      <vt:lpstr>Презентация PowerPoint</vt:lpstr>
      <vt:lpstr>Презентация PowerPoint</vt:lpstr>
      <vt:lpstr>В январе – мае 1943 года наши войска освободили Северный Кавказ и вышли к Таманскому полуострову.  В январе 1943 года был осуществлен частичный прорыв блокады Ленинграда (на узкой полосе вдоль южного берега Ладожского озера). Усиление авиации было проведено и на центральном участке фронта.  Советская авиация в апреле – июне выиграла крупнейшее воздушное сражение на Кубани и обеспечила господство в воздухе на всем советско- германском фронте.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Соотношение сил</vt:lpstr>
      <vt:lpstr>5 июля началась  Курская битва. Противник нанес удары по Курску с севера и юга. В боях использовались новейшие типы танков «Тигр» и «Пантера». Штурмовые орудия «Фердинанд» и самолеты «Фокке- Вульф 190» и «Хейнкель 129».  12 июля советские войска измотав врага, перешли в контрнаступление.   К 23 августа наши войска отбросили противника на запад на 140-150 км. Освободили Орел, Белгород, Харьков. </vt:lpstr>
      <vt:lpstr>Победа под Курском и затем в битве за Днепр завершили коренной перелом в Великой Отечественной войне.   Наступательная стратегия потерпела крах.  Однако враг перешел к защитной позиционной обороне и требовались еще огромные усилия и жертвы для его разгрома.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1943  Год коренного перелома в ходе Великой Отечественной войны</dc:title>
  <dc:creator>ZavHoz</dc:creator>
  <cp:lastModifiedBy>ZavHoz</cp:lastModifiedBy>
  <cp:revision>10</cp:revision>
  <dcterms:created xsi:type="dcterms:W3CDTF">2020-03-23T03:56:14Z</dcterms:created>
  <dcterms:modified xsi:type="dcterms:W3CDTF">2020-03-23T05:40:43Z</dcterms:modified>
</cp:coreProperties>
</file>