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media/audio2.wav" ContentType="audio/wav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60" r:id="rId2"/>
    <p:sldId id="261" r:id="rId3"/>
    <p:sldId id="263" r:id="rId4"/>
    <p:sldId id="264" r:id="rId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3772" autoAdjust="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D6B0927-993C-41F8-889A-0535D1719736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013685-CBE4-4E99-9FBB-F33DC56AA6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4315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B90A5-0E5B-48DE-AB12-30097266F1E3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B5D47-AFA3-43D5-BBFC-D0953676E8C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11303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B90A5-0E5B-48DE-AB12-30097266F1E3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B5D47-AFA3-43D5-BBFC-D0953676E8C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32861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B90A5-0E5B-48DE-AB12-30097266F1E3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B5D47-AFA3-43D5-BBFC-D0953676E8C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59215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B90A5-0E5B-48DE-AB12-30097266F1E3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B5D47-AFA3-43D5-BBFC-D0953676E8C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81080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B90A5-0E5B-48DE-AB12-30097266F1E3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B5D47-AFA3-43D5-BBFC-D0953676E8C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85699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B90A5-0E5B-48DE-AB12-30097266F1E3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B5D47-AFA3-43D5-BBFC-D0953676E8C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2848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B90A5-0E5B-48DE-AB12-30097266F1E3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B5D47-AFA3-43D5-BBFC-D0953676E8C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96097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B90A5-0E5B-48DE-AB12-30097266F1E3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B5D47-AFA3-43D5-BBFC-D0953676E8C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48927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B90A5-0E5B-48DE-AB12-30097266F1E3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B5D47-AFA3-43D5-BBFC-D0953676E8C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55701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B90A5-0E5B-48DE-AB12-30097266F1E3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B5D47-AFA3-43D5-BBFC-D0953676E8C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90999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B90A5-0E5B-48DE-AB12-30097266F1E3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B5D47-AFA3-43D5-BBFC-D0953676E8C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06372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0B90A5-0E5B-48DE-AB12-30097266F1E3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8B5D47-AFA3-43D5-BBFC-D0953676E8C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94027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13" Type="http://schemas.openxmlformats.org/officeDocument/2006/relationships/image" Target="../media/image8.png"/><Relationship Id="rId3" Type="http://schemas.openxmlformats.org/officeDocument/2006/relationships/audio" Target="../media/audio2.wav"/><Relationship Id="rId7" Type="http://schemas.openxmlformats.org/officeDocument/2006/relationships/image" Target="../media/image4.png"/><Relationship Id="rId12" Type="http://schemas.openxmlformats.org/officeDocument/2006/relationships/image" Target="../media/image7.png"/><Relationship Id="rId2" Type="http://schemas.openxmlformats.org/officeDocument/2006/relationships/audio" Target="../media/audio1.wav"/><Relationship Id="rId16" Type="http://schemas.microsoft.com/office/2007/relationships/hdphoto" Target="../media/hdphoto3.wdp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11" Type="http://schemas.microsoft.com/office/2007/relationships/hdphoto" Target="../media/hdphoto2.wdp"/><Relationship Id="rId5" Type="http://schemas.openxmlformats.org/officeDocument/2006/relationships/image" Target="../media/image2.png"/><Relationship Id="rId15" Type="http://schemas.openxmlformats.org/officeDocument/2006/relationships/image" Target="../media/image10.png"/><Relationship Id="rId10" Type="http://schemas.openxmlformats.org/officeDocument/2006/relationships/image" Target="../media/image6.png"/><Relationship Id="rId4" Type="http://schemas.openxmlformats.org/officeDocument/2006/relationships/image" Target="../media/image1.jpeg"/><Relationship Id="rId9" Type="http://schemas.microsoft.com/office/2007/relationships/hdphoto" Target="../media/hdphoto1.wdp"/><Relationship Id="rId14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13" Type="http://schemas.microsoft.com/office/2007/relationships/hdphoto" Target="../media/hdphoto5.wdp"/><Relationship Id="rId18" Type="http://schemas.openxmlformats.org/officeDocument/2006/relationships/image" Target="../media/image18.png"/><Relationship Id="rId3" Type="http://schemas.openxmlformats.org/officeDocument/2006/relationships/audio" Target="../media/audio2.wav"/><Relationship Id="rId7" Type="http://schemas.openxmlformats.org/officeDocument/2006/relationships/image" Target="../media/image11.png"/><Relationship Id="rId12" Type="http://schemas.openxmlformats.org/officeDocument/2006/relationships/image" Target="../media/image15.png"/><Relationship Id="rId17" Type="http://schemas.microsoft.com/office/2007/relationships/hdphoto" Target="../media/hdphoto7.wdp"/><Relationship Id="rId2" Type="http://schemas.openxmlformats.org/officeDocument/2006/relationships/audio" Target="../media/audio1.wav"/><Relationship Id="rId16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3.wav"/><Relationship Id="rId11" Type="http://schemas.openxmlformats.org/officeDocument/2006/relationships/image" Target="../media/image14.png"/><Relationship Id="rId5" Type="http://schemas.openxmlformats.org/officeDocument/2006/relationships/image" Target="../media/image8.png"/><Relationship Id="rId15" Type="http://schemas.microsoft.com/office/2007/relationships/hdphoto" Target="../media/hdphoto6.wdp"/><Relationship Id="rId10" Type="http://schemas.microsoft.com/office/2007/relationships/hdphoto" Target="../media/hdphoto4.wdp"/><Relationship Id="rId19" Type="http://schemas.microsoft.com/office/2007/relationships/hdphoto" Target="../media/hdphoto8.wdp"/><Relationship Id="rId4" Type="http://schemas.openxmlformats.org/officeDocument/2006/relationships/image" Target="../media/image1.jpeg"/><Relationship Id="rId9" Type="http://schemas.openxmlformats.org/officeDocument/2006/relationships/image" Target="../media/image13.png"/><Relationship Id="rId14" Type="http://schemas.openxmlformats.org/officeDocument/2006/relationships/image" Target="../media/image16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13" Type="http://schemas.microsoft.com/office/2007/relationships/hdphoto" Target="../media/hdphoto10.wdp"/><Relationship Id="rId18" Type="http://schemas.openxmlformats.org/officeDocument/2006/relationships/image" Target="../media/image27.png"/><Relationship Id="rId3" Type="http://schemas.openxmlformats.org/officeDocument/2006/relationships/audio" Target="../media/audio2.wav"/><Relationship Id="rId7" Type="http://schemas.microsoft.com/office/2007/relationships/hdphoto" Target="../media/hdphoto9.wdp"/><Relationship Id="rId12" Type="http://schemas.openxmlformats.org/officeDocument/2006/relationships/image" Target="../media/image24.png"/><Relationship Id="rId17" Type="http://schemas.microsoft.com/office/2007/relationships/hdphoto" Target="../media/hdphoto12.wdp"/><Relationship Id="rId2" Type="http://schemas.openxmlformats.org/officeDocument/2006/relationships/audio" Target="../media/audio1.wav"/><Relationship Id="rId16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11" Type="http://schemas.openxmlformats.org/officeDocument/2006/relationships/image" Target="../media/image23.png"/><Relationship Id="rId5" Type="http://schemas.openxmlformats.org/officeDocument/2006/relationships/image" Target="../media/image19.png"/><Relationship Id="rId15" Type="http://schemas.microsoft.com/office/2007/relationships/hdphoto" Target="../media/hdphoto11.wdp"/><Relationship Id="rId10" Type="http://schemas.openxmlformats.org/officeDocument/2006/relationships/image" Target="../media/image22.png"/><Relationship Id="rId19" Type="http://schemas.microsoft.com/office/2007/relationships/hdphoto" Target="../media/hdphoto13.wdp"/><Relationship Id="rId4" Type="http://schemas.openxmlformats.org/officeDocument/2006/relationships/image" Target="../media/image1.jpeg"/><Relationship Id="rId9" Type="http://schemas.openxmlformats.org/officeDocument/2006/relationships/audio" Target="../media/audio3.wav"/><Relationship Id="rId14" Type="http://schemas.openxmlformats.org/officeDocument/2006/relationships/image" Target="../media/image25.png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hdphoto" Target="../media/hdphoto15.wdp"/><Relationship Id="rId13" Type="http://schemas.openxmlformats.org/officeDocument/2006/relationships/image" Target="../media/image32.png"/><Relationship Id="rId18" Type="http://schemas.openxmlformats.org/officeDocument/2006/relationships/image" Target="../media/image34.png"/><Relationship Id="rId3" Type="http://schemas.openxmlformats.org/officeDocument/2006/relationships/audio" Target="../media/audio2.wav"/><Relationship Id="rId7" Type="http://schemas.openxmlformats.org/officeDocument/2006/relationships/image" Target="../media/image29.png"/><Relationship Id="rId12" Type="http://schemas.microsoft.com/office/2007/relationships/hdphoto" Target="../media/hdphoto17.wdp"/><Relationship Id="rId17" Type="http://schemas.openxmlformats.org/officeDocument/2006/relationships/audio" Target="../media/audio3.wav"/><Relationship Id="rId2" Type="http://schemas.openxmlformats.org/officeDocument/2006/relationships/audio" Target="../media/audio1.wav"/><Relationship Id="rId16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6" Type="http://schemas.microsoft.com/office/2007/relationships/hdphoto" Target="../media/hdphoto14.wdp"/><Relationship Id="rId11" Type="http://schemas.openxmlformats.org/officeDocument/2006/relationships/image" Target="../media/image31.png"/><Relationship Id="rId5" Type="http://schemas.openxmlformats.org/officeDocument/2006/relationships/image" Target="../media/image28.png"/><Relationship Id="rId15" Type="http://schemas.openxmlformats.org/officeDocument/2006/relationships/image" Target="../media/image21.png"/><Relationship Id="rId10" Type="http://schemas.microsoft.com/office/2007/relationships/hdphoto" Target="../media/hdphoto16.wdp"/><Relationship Id="rId4" Type="http://schemas.openxmlformats.org/officeDocument/2006/relationships/image" Target="../media/image1.jpeg"/><Relationship Id="rId9" Type="http://schemas.openxmlformats.org/officeDocument/2006/relationships/image" Target="../media/image30.png"/><Relationship Id="rId14" Type="http://schemas.microsoft.com/office/2007/relationships/hdphoto" Target="../media/hdphoto18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catherineasquithgallery.com/uploads/posts/2021-03/1614804982_43-p-fon-dlya-prezentatsii-detskii-sad-47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7101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инспектор" descr="https://3.bp.blogspot.com/-rFCKBB3lyrs/WddbhaH3VdI/AAAAAAAAC4A/nZKKjjvJjasoDEv290JUxnvM3gXHoy7GgCLcBGAs/s1600/0_a342d_88c082d4_XL.pn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99" t="19422" r="22014"/>
          <a:stretch/>
        </p:blipFill>
        <p:spPr bwMode="auto">
          <a:xfrm>
            <a:off x="138896" y="1052736"/>
            <a:ext cx="3667980" cy="4181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4" name="наручники" descr="https://www.data.gov.my/data/uploads/group/2017-05-29-011513.79757910-crime-statistic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0504" y="4806129"/>
            <a:ext cx="1596372" cy="15963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6" name="свисток" descr="https://www.sportyfied.com/thumbs/regular/referees_whistle_viking_sound_black_700x700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317376"/>
            <a:ext cx="1512168" cy="1155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80" name="жезл" descr="https://lh3.ggpht.com/xzl2pGVtDY9Waj2czQjo6g9H2yjtsi58gaO0TaVuKR1njlo98XZqRXsRwMQFk5VUskM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895240"/>
            <a:ext cx="1728192" cy="1728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82" name="фуражка" descr="https://images.ru.prom.st/57554966_w500_h500_furazhka-dps-ukomplektovannaya.jpg"/>
          <p:cNvPicPr>
            <a:picLocks noChangeAspect="1" noChangeArrowheads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6585" y="4245435"/>
            <a:ext cx="1738125" cy="1512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84" name="светофор" descr="https://clipart-best.com/img/traffic-light/traffic-light-clip-art-22.pn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4427" y="4772476"/>
            <a:ext cx="1370523" cy="13928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90" name="половник" descr="http://selcdn.fedsp.com/yusu/11925/500x500.a28f78d87aec600e1296dc0ba716bfcf.pn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7817" y="379868"/>
            <a:ext cx="1843744" cy="18437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92" name="шприц" descr="https://freepngdownload.com/image/thumb/syringe-png-free-download-6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6762" y="1743747"/>
            <a:ext cx="1777380" cy="17773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94" name="доска" descr="https://e7.pngegg.com/pngimages/696/46/png-clipart-blackboard-education-student-teaching-rectangle-people.pn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1868" y="2769801"/>
            <a:ext cx="2161826" cy="16213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TextBox 19"/>
          <p:cNvSpPr txBox="1"/>
          <p:nvPr/>
        </p:nvSpPr>
        <p:spPr>
          <a:xfrm>
            <a:off x="384301" y="326981"/>
            <a:ext cx="39199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Покажи предметы, которые нужны 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инспектору дорожного движения? </a:t>
            </a:r>
          </a:p>
        </p:txBody>
      </p:sp>
      <p:sp>
        <p:nvSpPr>
          <p:cNvPr id="2" name="Управляющая кнопка: далее 1">
            <a:hlinkClick r:id="" action="ppaction://hlinkshowjump?jump=nextslide" highlightClick="1"/>
          </p:cNvPr>
          <p:cNvSpPr/>
          <p:nvPr/>
        </p:nvSpPr>
        <p:spPr>
          <a:xfrm>
            <a:off x="683568" y="6165304"/>
            <a:ext cx="1042416" cy="466352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0284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129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129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12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-1.48148E-6 L -0.31493 0.11759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112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747" y="588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280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12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4.44444E-6 L -0.57882 0.20138 " pathEditMode="relative" rAng="0" ptsTypes="AA">
                                      <p:cBhvr>
                                        <p:cTn id="17" dur="2000" fill="hold"/>
                                        <p:tgtEl>
                                          <p:spTgt spid="112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941" y="10069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276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12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3.33333E-6 L -0.45416 -0.54422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112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708" y="-27222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282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128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538 -0.07685 L -0.31754 -0.21342 " pathEditMode="relative" rAng="0" ptsTypes="AA">
                                      <p:cBhvr>
                                        <p:cTn id="27" dur="2000" fill="hold"/>
                                        <p:tgtEl>
                                          <p:spTgt spid="112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146" y="-6829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284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12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3.7037E-7 L -0.23055 -0.51667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112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528" y="-25833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274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1129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29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29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29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29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290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129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29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29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29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29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292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1129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29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29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29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29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294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catherineasquithgallery.com/uploads/posts/2021-03/1614804982_43-p-fon-dlya-prezentatsii-detskii-sad-47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836"/>
            <a:ext cx="9144000" cy="7101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половник" descr="http://selcdn.fedsp.com/yusu/11925/500x500.a28f78d87aec600e1296dc0ba716bfcf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8765" y="1141013"/>
            <a:ext cx="1843744" cy="18437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кастрюля">
            <a:hlinkClick r:id="" action="ppaction://noaction">
              <a:snd r:embed="rId6" name="gde-logika-gde-logika_-_nepravilnyy-otvet_mp3cut_n.wav"/>
            </a:hlinkClick>
          </p:cNvPr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0232" y="594728"/>
            <a:ext cx="1639076" cy="1321505"/>
          </a:xfrm>
          <a:prstGeom prst="rect">
            <a:avLst/>
          </a:prstGeom>
        </p:spPr>
      </p:pic>
      <p:pic>
        <p:nvPicPr>
          <p:cNvPr id="6" name="нож">
            <a:hlinkClick r:id="" action="ppaction://noaction">
              <a:snd r:embed="rId6" name="gde-logika-gde-logika_-_nepravilnyy-otvet_mp3cut_n.wav"/>
            </a:hlinkClick>
          </p:cNvPr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817" y="5085184"/>
            <a:ext cx="2457903" cy="1207445"/>
          </a:xfrm>
          <a:prstGeom prst="rect">
            <a:avLst/>
          </a:prstGeom>
        </p:spPr>
      </p:pic>
      <p:pic>
        <p:nvPicPr>
          <p:cNvPr id="7" name="расческа">
            <a:hlinkClick r:id="" action="ppaction://noaction">
              <a:snd r:embed="rId6" name="gde-logika-gde-logika_-_nepravilnyy-otvet_mp3cut_n.wav"/>
            </a:hlinkClick>
          </p:cNvPr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770" b="96903" l="0" r="100000">
                        <a14:backgroundMark x1="72593" y1="83186" x2="72593" y2="83186"/>
                        <a14:backgroundMark x1="10000" y1="16814" x2="10000" y2="1681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41231">
            <a:off x="4610296" y="1203365"/>
            <a:ext cx="2243134" cy="937910"/>
          </a:xfrm>
          <a:prstGeom prst="rect">
            <a:avLst/>
          </a:prstGeom>
        </p:spPr>
      </p:pic>
      <p:pic>
        <p:nvPicPr>
          <p:cNvPr id="10242" name="скалка" descr="https://img-fotki.yandex.ru/get/16/102699435.c4e/0_10e793_3fcecec8_XL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1427" y="2259948"/>
            <a:ext cx="1449801" cy="14117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ложка" descr="https://w7.pngwing.com/pngs/214/553/png-transparent-spatula-kitchen-cook-chef-patty.pn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4836" y="2965820"/>
            <a:ext cx="2309602" cy="20736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0" name="сковорода" descr="https://avatars.mds.yandex.net/i?id=2403ec773d6886649163816d0f5e4f7d-5646636-images-thumbs&amp;n=13"/>
          <p:cNvPicPr>
            <a:picLocks noChangeAspect="1" noChangeArrowheads="1"/>
          </p:cNvPicPr>
          <p:nvPr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1852" b="100000" l="1250" r="9875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6725" y="5229200"/>
            <a:ext cx="2309602" cy="1299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молоток">
            <a:hlinkClick r:id="" action="ppaction://noaction">
              <a:snd r:embed="rId6" name="gde-logika-gde-logika_-_nepravilnyy-otvet_mp3cut_n.wav"/>
            </a:hlinkClick>
          </p:cNvPr>
          <p:cNvPicPr>
            <a:picLocks noChangeAspect="1"/>
          </p:cNvPicPr>
          <p:nvPr/>
        </p:nvPicPr>
        <p:blipFill>
          <a:blip r:embed="rId1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ackgroundRemoval t="0" b="100000" l="1364" r="99091">
                        <a14:backgroundMark x1="32727" y1="30131" x2="32727" y2="30131"/>
                        <a14:backgroundMark x1="74545" y1="75109" x2="74545" y2="7510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27685">
            <a:off x="3142800" y="3927281"/>
            <a:ext cx="1555674" cy="1619315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323528" y="388235"/>
            <a:ext cx="60913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Покажи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предметы, которые использует повар в работе.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повар"/>
          <p:cNvPicPr>
            <a:picLocks noChangeAspect="1"/>
          </p:cNvPicPr>
          <p:nvPr/>
        </p:nvPicPr>
        <p:blipFill>
          <a:blip r:embed="rId18" cstate="print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backgroundRemoval t="0" b="100000" l="301" r="99398">
                        <a14:backgroundMark x1="32331" y1="11133" x2="32331" y2="11133"/>
                        <a14:backgroundMark x1="90075" y1="40918" x2="90075" y2="40918"/>
                        <a14:backgroundMark x1="14586" y1="81445" x2="14586" y2="81445"/>
                        <a14:backgroundMark x1="49023" y1="93164" x2="49023" y2="93164"/>
                        <a14:backgroundMark x1="86165" y1="86230" x2="86165" y2="86230"/>
                        <a14:backgroundMark x1="91729" y1="2344" x2="91729" y2="234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63555" y="1039420"/>
            <a:ext cx="2602436" cy="4071660"/>
          </a:xfrm>
          <a:prstGeom prst="rect">
            <a:avLst/>
          </a:prstGeom>
        </p:spPr>
      </p:pic>
      <p:sp>
        <p:nvSpPr>
          <p:cNvPr id="8" name="Управляющая кнопка: далее 7">
            <a:hlinkClick r:id="" action="ppaction://hlinkshowjump?jump=nextslide" highlightClick="1"/>
          </p:cNvPr>
          <p:cNvSpPr/>
          <p:nvPr/>
        </p:nvSpPr>
        <p:spPr>
          <a:xfrm>
            <a:off x="725352" y="6054106"/>
            <a:ext cx="1042416" cy="477045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09119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295 0.00185 L -0.55903 0.3368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812" y="1674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6.93642E-7 L 0.00746 -0.22405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5" y="-11214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3.17919E-6 L -0.18855 0.19907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427" y="9942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02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-1.7341E-7 L -0.38212 -0.05202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115" y="-2613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44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02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1.96532E-6 L -0.37482 -0.23075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750" y="-11538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50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02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2.48555E-6 L -0.51841 0.07792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920" y="3884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42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catherineasquithgallery.com/uploads/posts/2021-03/1614804982_43-p-fon-dlya-prezentatsii-detskii-sad-47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7101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7" name="шприц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7001" y="476671"/>
            <a:ext cx="1543050" cy="1547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градусник"/>
          <p:cNvPicPr>
            <a:picLocks noChangeAspect="1"/>
          </p:cNvPicPr>
          <p:nvPr/>
        </p:nvPicPr>
        <p:blipFill rotWithShape="1"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48269" b="58972" l="18002" r="85830">
                        <a14:backgroundMark x1="51916" y1="80063" x2="51916" y2="80063"/>
                        <a14:backgroundMark x1="32172" y1="36516" x2="32172" y2="36516"/>
                        <a14:backgroundMark x1="70499" y1="50262" x2="70499" y2="5026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7967" t="47009" r="14523" b="39692"/>
          <a:stretch/>
        </p:blipFill>
        <p:spPr>
          <a:xfrm rot="20109536">
            <a:off x="5953255" y="675306"/>
            <a:ext cx="2413116" cy="528462"/>
          </a:xfrm>
          <a:prstGeom prst="rect">
            <a:avLst/>
          </a:prstGeom>
        </p:spPr>
      </p:pic>
      <p:pic>
        <p:nvPicPr>
          <p:cNvPr id="7" name="таблетки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3165" y="1599405"/>
            <a:ext cx="1125436" cy="1141287"/>
          </a:xfrm>
          <a:prstGeom prst="rect">
            <a:avLst/>
          </a:prstGeom>
        </p:spPr>
      </p:pic>
      <p:pic>
        <p:nvPicPr>
          <p:cNvPr id="8" name="глобус">
            <a:hlinkClick r:id="" action="ppaction://noaction">
              <a:snd r:embed="rId9" name="gde-logika-gde-logika_-_nepravilnyy-otvet_mp3cut_n.wav"/>
            </a:hlinkClick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4288" y="1397063"/>
            <a:ext cx="1213416" cy="1545972"/>
          </a:xfrm>
          <a:prstGeom prst="rect">
            <a:avLst/>
          </a:prstGeom>
        </p:spPr>
      </p:pic>
      <p:pic>
        <p:nvPicPr>
          <p:cNvPr id="8198" name="бетон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4918" y="2740692"/>
            <a:ext cx="1682750" cy="1811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сумка"/>
          <p:cNvPicPr>
            <a:picLocks noChangeAspect="1"/>
          </p:cNvPicPr>
          <p:nvPr/>
        </p:nvPicPr>
        <p:blipFill rotWithShape="1"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0" b="100000" l="1000" r="99000">
                        <a14:backgroundMark x1="16667" y1="13333" x2="16667" y2="13333"/>
                        <a14:backgroundMark x1="77667" y1="13000" x2="77667" y2="13000"/>
                        <a14:backgroundMark x1="24333" y1="76667" x2="24333" y2="76667"/>
                        <a14:backgroundMark x1="73333" y1="79000" x2="73333" y2="79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2990" t="11784" r="14161" b="20723"/>
          <a:stretch/>
        </p:blipFill>
        <p:spPr>
          <a:xfrm>
            <a:off x="918169" y="4928115"/>
            <a:ext cx="1574158" cy="1458411"/>
          </a:xfrm>
          <a:prstGeom prst="rect">
            <a:avLst/>
          </a:prstGeom>
        </p:spPr>
      </p:pic>
      <p:pic>
        <p:nvPicPr>
          <p:cNvPr id="8200" name="дыхание" descr="https://www.ecologie.gouv.fr/sites/default/files/Sant%C3%A9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185" b="98704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0859" y="4928115"/>
            <a:ext cx="2077286" cy="13848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6" name="давление" descr="https://cdn-kaspi.kz/shop/medias/sys_master/images/images/h4a/h4a/13274246905886/m-n-y-nature-spirit-bp-103h-belyj-100336115-1.pn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5883" y="4819745"/>
            <a:ext cx="1628280" cy="1354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1053129" y="250267"/>
            <a:ext cx="70100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Покажи предметы, которые помогают доктору лечить людей? </a:t>
            </a:r>
          </a:p>
        </p:txBody>
      </p:sp>
      <p:pic>
        <p:nvPicPr>
          <p:cNvPr id="8196" name="врач" descr="https://www.uk-legal.od.ua/wp-content/uploads/2016/05/2-716x1024.png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620688"/>
            <a:ext cx="2920262" cy="4176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Управляющая кнопка: далее 2">
            <a:hlinkClick r:id="" action="ppaction://hlinkshowjump?jump=nextslide" highlightClick="1"/>
          </p:cNvPr>
          <p:cNvSpPr/>
          <p:nvPr/>
        </p:nvSpPr>
        <p:spPr>
          <a:xfrm>
            <a:off x="395536" y="6312973"/>
            <a:ext cx="1042416" cy="347482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5836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4.44444E-6 L -0.55868 0.2162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934" y="1081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3.7037E-6 L -0.36771 0.07824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385" y="3912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556E-17 1.85185E-6 L 0.03194 -0.39005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97" y="-19514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819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4.07407E-6 L -0.25087 0.22338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52" y="11157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197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820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4.81481E-6 L -0.17327 -0.30671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663" y="-15347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200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820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1.11111E-6 L -0.43402 -0.36435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82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701" y="-18218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206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819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198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catherineasquithgallery.com/uploads/posts/2021-03/1614804982_43-p-fon-dlya-prezentatsii-detskii-sad-47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7101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тушитель"/>
          <p:cNvPicPr>
            <a:picLocks noChangeAspect="1"/>
          </p:cNvPicPr>
          <p:nvPr/>
        </p:nvPicPr>
        <p:blipFill rotWithShape="1"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8309" b="93769" l="29375" r="68438">
                        <a14:backgroundMark x1="24063" y1="38427" x2="24063" y2="38427"/>
                        <a14:backgroundMark x1="38906" y1="25816" x2="38906" y2="25816"/>
                        <a14:backgroundMark x1="73750" y1="33234" x2="73750" y2="3323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1051" t="10292" r="34475" b="7812"/>
          <a:stretch/>
        </p:blipFill>
        <p:spPr>
          <a:xfrm>
            <a:off x="7502696" y="445912"/>
            <a:ext cx="827669" cy="2070645"/>
          </a:xfrm>
          <a:prstGeom prst="rect">
            <a:avLst/>
          </a:prstGeom>
        </p:spPr>
      </p:pic>
      <p:pic>
        <p:nvPicPr>
          <p:cNvPr id="7172" name="каска" descr="https://www.clipartkey.com/mpngs/m/112-1121406_headgear-firefighter-personal-protective-equipment-heart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894" b="89866" l="1778" r="9888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9814" y="740482"/>
            <a:ext cx="2088232" cy="1556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топор" descr="https://www.pinpng.com/pngs/m/629-6292387_download-transparent-png-splitting-maul-png-download.png"/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89922" l="2262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8207"/>
          <a:stretch/>
        </p:blipFill>
        <p:spPr bwMode="auto">
          <a:xfrm>
            <a:off x="150468" y="4475308"/>
            <a:ext cx="3525185" cy="22140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208763" y="261246"/>
            <a:ext cx="62944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Какие предметы помогают пожарному тушить огонь? </a:t>
            </a:r>
          </a:p>
        </p:txBody>
      </p:sp>
      <p:pic>
        <p:nvPicPr>
          <p:cNvPr id="7176" name="шланг" descr="https://vishalworld.com/wp-content/uploads/2017/11/4.-Kitemark-LPCB-Approved-Hose.png"/>
          <p:cNvPicPr>
            <a:picLocks noChangeAspect="1" noChangeArrowheads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633" b="98418" l="1000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6894" y="2996952"/>
            <a:ext cx="2356296" cy="1353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8" name="гидрант" descr="https://www.vhv.rs/dpng/d/430-4308873_fire-hydrant-png-clipart-free-download-searchpng-fire.pn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1846" b="10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4045133"/>
            <a:ext cx="2844636" cy="19713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таблетки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0244" y="2120689"/>
            <a:ext cx="1125436" cy="1141287"/>
          </a:xfrm>
          <a:prstGeom prst="rect">
            <a:avLst/>
          </a:prstGeom>
        </p:spPr>
      </p:pic>
      <p:pic>
        <p:nvPicPr>
          <p:cNvPr id="7170" name="пожарный" descr="https://ds02.infourok.ru/uploads/ex/0d7d/00035554-9c40a00c/hello_html_md4f6083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88640"/>
            <a:ext cx="3568149" cy="4464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гармонь">
            <a:hlinkClick r:id="" action="ppaction://noaction">
              <a:snd r:embed="rId17" name="gde-logika-gde-logika_-_nepravilnyy-otvet_mp3cut_n.wav"/>
            </a:hlinkClick>
          </p:cNvPr>
          <p:cNvPicPr>
            <a:picLocks noChangeAspect="1"/>
          </p:cNvPicPr>
          <p:nvPr/>
        </p:nvPicPr>
        <p:blipFill>
          <a:blip r:embed="rId18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3584" y="4730473"/>
            <a:ext cx="1587231" cy="12860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88698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2.22222E-6 L -0.60973 0.16852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486" y="8426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1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3.7037E-6 L -0.36354 -0.0257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177" y="-1296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72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71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1.85185E-6 L -0.47518 -0.15116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767" y="-7569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76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71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4.81481E-6 L -0.20278 -0.30717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71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139" y="-1537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78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71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1.11111E-6 L 0.00729 -0.41898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5" y="-20949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74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304</TotalTime>
  <Words>34</Words>
  <Application>Microsoft Office PowerPoint</Application>
  <PresentationFormat>Экран (4:3)</PresentationFormat>
  <Paragraphs>5</Paragraphs>
  <Slides>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31</cp:revision>
  <dcterms:created xsi:type="dcterms:W3CDTF">2022-02-21T09:47:29Z</dcterms:created>
  <dcterms:modified xsi:type="dcterms:W3CDTF">2023-12-13T14:42:38Z</dcterms:modified>
</cp:coreProperties>
</file>