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7" r:id="rId2"/>
    <p:sldId id="276" r:id="rId3"/>
    <p:sldId id="287" r:id="rId4"/>
    <p:sldId id="259" r:id="rId5"/>
    <p:sldId id="280" r:id="rId6"/>
    <p:sldId id="282" r:id="rId7"/>
    <p:sldId id="269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88" r:id="rId16"/>
    <p:sldId id="292" r:id="rId17"/>
    <p:sldId id="277" r:id="rId18"/>
    <p:sldId id="284" r:id="rId19"/>
    <p:sldId id="290" r:id="rId20"/>
    <p:sldId id="289" r:id="rId21"/>
    <p:sldId id="272" r:id="rId22"/>
    <p:sldId id="271" r:id="rId23"/>
    <p:sldId id="293" r:id="rId24"/>
    <p:sldId id="29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66" d="100"/>
          <a:sy n="66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FA238-2C24-4C30-B2ED-2282CC3983C5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73E94-242A-4FDE-82F5-39FD06639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9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73E94-242A-4FDE-82F5-39FD0663949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87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73E94-242A-4FDE-82F5-39FD0663949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27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9C9B7A6-8B5F-403F-85D4-0FF2AC5F3F9B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17571-21FD-4E12-BE6E-64812483B656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84302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BBD8AF-5545-40DB-8476-909C0D5E8B4D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21E55D-E7A2-46AB-B4A1-CBC0EC69E6B9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8817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F0AB88-4161-4E78-BD0D-AF9719E73E38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E2B8DC-6E46-4595-9367-28363E1120AC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5991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783461-B3C8-4F60-A521-39A1628346A8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AECBEE-81D6-4736-813C-2CA9C8CE1494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53072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5399CE-700D-48D1-8925-C4031B4B2867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0B570-A9B3-411D-AE8D-395BA5ABD89C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01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FA2B5E-C83D-42A6-8AF1-6C09FDBDFF6D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4A795-FF1B-4E2E-8FF5-9A5C980AABEC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0804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B75EF0-3DA3-40BB-8BDA-01121088E8C5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388B6D-52A2-4509-AD8D-B1E28B599AC8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2028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551691-D6F2-4A80-BF21-3828F3EDC344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179F98-A243-465C-A768-33D8C93F7175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7981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2E3254-D4B0-4EBA-B15F-0CEBCD8544E8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A86C39-8326-46DD-8382-BFE577CC8F52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03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07104-D9BF-47DF-BF9A-DD862DFB1C47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249E2-B80B-45B6-A7F3-89EE8EAC1AC9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9227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6B8F27-B698-4566-B6B7-9BEBD684C668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A544C-F95B-43DC-85A5-6BB5112B998E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74509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626DE51-78F2-4309-8EB9-4BB7A206183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2689475-ED6B-4957-AEB7-AFAE04F0156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39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0;&#1091;&#1076;&#1080;&#1086;_0001.wma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0;&#1091;&#1076;&#1080;&#1086;_0001.wma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40;&#1091;&#1076;&#1080;&#1086;.wm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2" Type="http://schemas.openxmlformats.org/officeDocument/2006/relationships/audio" Target="file:///C:\Users\home\Desktop\&#1040;&#1091;&#1076;&#1080;&#1086;_0003.wma" TargetMode="External"/><Relationship Id="rId1" Type="http://schemas.openxmlformats.org/officeDocument/2006/relationships/audio" Target="file:///C:\Users\home\Desktop\&#1040;&#1091;&#1076;&#1080;&#1086;_0002.wma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7.png"/><Relationship Id="rId4" Type="http://schemas.openxmlformats.org/officeDocument/2006/relationships/image" Target="../media/image17.jpeg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40;&#1091;&#1076;&#1080;&#1086;.wma" TargetMode="Externa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file:///C:\Users\home\Desktop\&#1040;&#1091;&#1076;&#1080;&#1086;_0005.wma" TargetMode="External"/><Relationship Id="rId7" Type="http://schemas.openxmlformats.org/officeDocument/2006/relationships/image" Target="../media/image9.jpeg"/><Relationship Id="rId2" Type="http://schemas.openxmlformats.org/officeDocument/2006/relationships/audio" Target="file:///C:\Users\home\Desktop\&#1040;&#1091;&#1076;&#1080;&#1086;_0004.wma" TargetMode="External"/><Relationship Id="rId1" Type="http://schemas.openxmlformats.org/officeDocument/2006/relationships/audio" Target="file:///C:\Users\home\Desktop\&#1084;&#1080;&#1085;&#1091;&#1089;%20-%20&#1084;&#1086;&#1084;&#1086;&#1085;&#1090;&#1077;&#1085;&#1086;&#1082;%20-%20&#1084;&#1080;&#1085;&#1091;&#1089;_-_&#1055;&#1077;&#1089;&#1077;&#1085;&#1082;&#1072;%20&#1052;&#1072;&#1084;&#1086;&#1085;&#1090;&#1077;&#1085;&#1082;&#1072;.mp3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6.jpe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5688632" cy="344584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600" b="1" i="1" dirty="0" smtClean="0">
                <a:latin typeface="Comic Sans MS" pitchFamily="66" charset="0"/>
              </a:rPr>
              <a:t>       </a:t>
            </a:r>
            <a:r>
              <a:rPr lang="ru-RU" sz="66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Мамонтёнок ищет </a:t>
            </a:r>
          </a:p>
          <a:p>
            <a:pPr algn="ctr">
              <a:buNone/>
            </a:pPr>
            <a:r>
              <a:rPr lang="ru-RU" sz="66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маму</a:t>
            </a:r>
            <a:endParaRPr lang="ru-RU" sz="6600" b="1" i="1" dirty="0">
              <a:ln w="28575">
                <a:solidFill>
                  <a:srgbClr val="00206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klara_rumyanova_-_pesnya_mamontyonka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Закладка 1" time="4228.5416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0733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0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539552" y="3068960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9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49280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22"/>
          <p:cNvGrpSpPr/>
          <p:nvPr/>
        </p:nvGrpSpPr>
        <p:grpSpPr>
          <a:xfrm>
            <a:off x="2267744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25"/>
          <p:cNvGrpSpPr/>
          <p:nvPr/>
        </p:nvGrpSpPr>
        <p:grpSpPr>
          <a:xfrm>
            <a:off x="5652120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28"/>
          <p:cNvGrpSpPr/>
          <p:nvPr/>
        </p:nvGrpSpPr>
        <p:grpSpPr>
          <a:xfrm>
            <a:off x="4499992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31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34"/>
          <p:cNvGrpSpPr/>
          <p:nvPr/>
        </p:nvGrpSpPr>
        <p:grpSpPr>
          <a:xfrm>
            <a:off x="6732240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95536" y="332656"/>
            <a:ext cx="3384376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16-6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0.19219 0.00533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3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1907704" y="3068960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49280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22"/>
          <p:cNvGrpSpPr/>
          <p:nvPr/>
        </p:nvGrpSpPr>
        <p:grpSpPr>
          <a:xfrm>
            <a:off x="2267744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25"/>
          <p:cNvGrpSpPr/>
          <p:nvPr/>
        </p:nvGrpSpPr>
        <p:grpSpPr>
          <a:xfrm>
            <a:off x="5652120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28"/>
          <p:cNvGrpSpPr/>
          <p:nvPr/>
        </p:nvGrpSpPr>
        <p:grpSpPr>
          <a:xfrm>
            <a:off x="4499992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31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34"/>
          <p:cNvGrpSpPr/>
          <p:nvPr/>
        </p:nvGrpSpPr>
        <p:grpSpPr>
          <a:xfrm>
            <a:off x="6732240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95536" y="332656"/>
            <a:ext cx="3384376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10+2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0.12136 0.005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3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2771800" y="2996952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49280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22"/>
          <p:cNvGrpSpPr/>
          <p:nvPr/>
        </p:nvGrpSpPr>
        <p:grpSpPr>
          <a:xfrm>
            <a:off x="2210688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25"/>
          <p:cNvGrpSpPr/>
          <p:nvPr/>
        </p:nvGrpSpPr>
        <p:grpSpPr>
          <a:xfrm>
            <a:off x="5652120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55804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28"/>
          <p:cNvGrpSpPr/>
          <p:nvPr/>
        </p:nvGrpSpPr>
        <p:grpSpPr>
          <a:xfrm>
            <a:off x="4499992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31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34"/>
          <p:cNvGrpSpPr/>
          <p:nvPr/>
        </p:nvGrpSpPr>
        <p:grpSpPr>
          <a:xfrm>
            <a:off x="6732240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95536" y="332656"/>
            <a:ext cx="3528392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8+2+5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0.12136 0.0051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3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4139952" y="2852936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49280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22"/>
          <p:cNvGrpSpPr/>
          <p:nvPr/>
        </p:nvGrpSpPr>
        <p:grpSpPr>
          <a:xfrm>
            <a:off x="2267744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25"/>
          <p:cNvGrpSpPr/>
          <p:nvPr/>
        </p:nvGrpSpPr>
        <p:grpSpPr>
          <a:xfrm>
            <a:off x="5652120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28"/>
          <p:cNvGrpSpPr/>
          <p:nvPr/>
        </p:nvGrpSpPr>
        <p:grpSpPr>
          <a:xfrm>
            <a:off x="4499992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</p:grpSp>
      <p:grpSp>
        <p:nvGrpSpPr>
          <p:cNvPr id="11" name="Группа 31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34"/>
          <p:cNvGrpSpPr/>
          <p:nvPr/>
        </p:nvGrpSpPr>
        <p:grpSpPr>
          <a:xfrm>
            <a:off x="6732240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95536" y="332656"/>
            <a:ext cx="3744416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12-2-4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0.12136 0.00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3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5580112" y="2924944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49280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22"/>
          <p:cNvGrpSpPr/>
          <p:nvPr/>
        </p:nvGrpSpPr>
        <p:grpSpPr>
          <a:xfrm>
            <a:off x="2267744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25"/>
          <p:cNvGrpSpPr/>
          <p:nvPr/>
        </p:nvGrpSpPr>
        <p:grpSpPr>
          <a:xfrm>
            <a:off x="5652120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28"/>
          <p:cNvGrpSpPr/>
          <p:nvPr/>
        </p:nvGrpSpPr>
        <p:grpSpPr>
          <a:xfrm>
            <a:off x="4499992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31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34"/>
          <p:cNvGrpSpPr/>
          <p:nvPr/>
        </p:nvGrpSpPr>
        <p:grpSpPr>
          <a:xfrm>
            <a:off x="6732240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95536" y="332656"/>
            <a:ext cx="3935532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6+4+3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38906 0.0157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8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14000" contrast="2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b9c79fb0dcf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780928"/>
            <a:ext cx="2952328" cy="2808312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3753853" y="577516"/>
            <a:ext cx="2983831" cy="1145406"/>
          </a:xfrm>
          <a:custGeom>
            <a:avLst/>
            <a:gdLst>
              <a:gd name="connsiteX0" fmla="*/ 0 w 2983831"/>
              <a:gd name="connsiteY0" fmla="*/ 250257 h 1145406"/>
              <a:gd name="connsiteX1" fmla="*/ 57751 w 2983831"/>
              <a:gd name="connsiteY1" fmla="*/ 279132 h 1145406"/>
              <a:gd name="connsiteX2" fmla="*/ 77002 w 2983831"/>
              <a:gd name="connsiteY2" fmla="*/ 308008 h 1145406"/>
              <a:gd name="connsiteX3" fmla="*/ 134753 w 2983831"/>
              <a:gd name="connsiteY3" fmla="*/ 356135 h 1145406"/>
              <a:gd name="connsiteX4" fmla="*/ 173254 w 2983831"/>
              <a:gd name="connsiteY4" fmla="*/ 413886 h 1145406"/>
              <a:gd name="connsiteX5" fmla="*/ 192505 w 2983831"/>
              <a:gd name="connsiteY5" fmla="*/ 442762 h 1145406"/>
              <a:gd name="connsiteX6" fmla="*/ 221381 w 2983831"/>
              <a:gd name="connsiteY6" fmla="*/ 481263 h 1145406"/>
              <a:gd name="connsiteX7" fmla="*/ 250256 w 2983831"/>
              <a:gd name="connsiteY7" fmla="*/ 510139 h 1145406"/>
              <a:gd name="connsiteX8" fmla="*/ 308008 w 2983831"/>
              <a:gd name="connsiteY8" fmla="*/ 567890 h 1145406"/>
              <a:gd name="connsiteX9" fmla="*/ 356134 w 2983831"/>
              <a:gd name="connsiteY9" fmla="*/ 616017 h 1145406"/>
              <a:gd name="connsiteX10" fmla="*/ 375385 w 2983831"/>
              <a:gd name="connsiteY10" fmla="*/ 644892 h 1145406"/>
              <a:gd name="connsiteX11" fmla="*/ 404261 w 2983831"/>
              <a:gd name="connsiteY11" fmla="*/ 673768 h 1145406"/>
              <a:gd name="connsiteX12" fmla="*/ 423511 w 2983831"/>
              <a:gd name="connsiteY12" fmla="*/ 702644 h 1145406"/>
              <a:gd name="connsiteX13" fmla="*/ 481263 w 2983831"/>
              <a:gd name="connsiteY13" fmla="*/ 760396 h 1145406"/>
              <a:gd name="connsiteX14" fmla="*/ 510139 w 2983831"/>
              <a:gd name="connsiteY14" fmla="*/ 789271 h 1145406"/>
              <a:gd name="connsiteX15" fmla="*/ 548640 w 2983831"/>
              <a:gd name="connsiteY15" fmla="*/ 818147 h 1145406"/>
              <a:gd name="connsiteX16" fmla="*/ 625642 w 2983831"/>
              <a:gd name="connsiteY16" fmla="*/ 866273 h 1145406"/>
              <a:gd name="connsiteX17" fmla="*/ 644892 w 2983831"/>
              <a:gd name="connsiteY17" fmla="*/ 895149 h 1145406"/>
              <a:gd name="connsiteX18" fmla="*/ 731520 w 2983831"/>
              <a:gd name="connsiteY18" fmla="*/ 981777 h 1145406"/>
              <a:gd name="connsiteX19" fmla="*/ 760395 w 2983831"/>
              <a:gd name="connsiteY19" fmla="*/ 1010652 h 1145406"/>
              <a:gd name="connsiteX20" fmla="*/ 789271 w 2983831"/>
              <a:gd name="connsiteY20" fmla="*/ 1020278 h 1145406"/>
              <a:gd name="connsiteX21" fmla="*/ 875899 w 2983831"/>
              <a:gd name="connsiteY21" fmla="*/ 1068404 h 1145406"/>
              <a:gd name="connsiteX22" fmla="*/ 1001027 w 2983831"/>
              <a:gd name="connsiteY22" fmla="*/ 1097280 h 1145406"/>
              <a:gd name="connsiteX23" fmla="*/ 1029903 w 2983831"/>
              <a:gd name="connsiteY23" fmla="*/ 1106905 h 1145406"/>
              <a:gd name="connsiteX24" fmla="*/ 1135781 w 2983831"/>
              <a:gd name="connsiteY24" fmla="*/ 1126156 h 1145406"/>
              <a:gd name="connsiteX25" fmla="*/ 1232033 w 2983831"/>
              <a:gd name="connsiteY25" fmla="*/ 1145406 h 1145406"/>
              <a:gd name="connsiteX26" fmla="*/ 1674795 w 2983831"/>
              <a:gd name="connsiteY26" fmla="*/ 1135781 h 1145406"/>
              <a:gd name="connsiteX27" fmla="*/ 1722922 w 2983831"/>
              <a:gd name="connsiteY27" fmla="*/ 1126156 h 1145406"/>
              <a:gd name="connsiteX28" fmla="*/ 1790299 w 2983831"/>
              <a:gd name="connsiteY28" fmla="*/ 1116530 h 1145406"/>
              <a:gd name="connsiteX29" fmla="*/ 1848050 w 2983831"/>
              <a:gd name="connsiteY29" fmla="*/ 1097280 h 1145406"/>
              <a:gd name="connsiteX30" fmla="*/ 1876926 w 2983831"/>
              <a:gd name="connsiteY30" fmla="*/ 1087655 h 1145406"/>
              <a:gd name="connsiteX31" fmla="*/ 1905802 w 2983831"/>
              <a:gd name="connsiteY31" fmla="*/ 1068404 h 1145406"/>
              <a:gd name="connsiteX32" fmla="*/ 1944303 w 2983831"/>
              <a:gd name="connsiteY32" fmla="*/ 1039528 h 1145406"/>
              <a:gd name="connsiteX33" fmla="*/ 1982804 w 2983831"/>
              <a:gd name="connsiteY33" fmla="*/ 1029903 h 1145406"/>
              <a:gd name="connsiteX34" fmla="*/ 2040555 w 2983831"/>
              <a:gd name="connsiteY34" fmla="*/ 991402 h 1145406"/>
              <a:gd name="connsiteX35" fmla="*/ 2098307 w 2983831"/>
              <a:gd name="connsiteY35" fmla="*/ 952901 h 1145406"/>
              <a:gd name="connsiteX36" fmla="*/ 2127183 w 2983831"/>
              <a:gd name="connsiteY36" fmla="*/ 924025 h 1145406"/>
              <a:gd name="connsiteX37" fmla="*/ 2156059 w 2983831"/>
              <a:gd name="connsiteY37" fmla="*/ 904775 h 1145406"/>
              <a:gd name="connsiteX38" fmla="*/ 2194560 w 2983831"/>
              <a:gd name="connsiteY38" fmla="*/ 875899 h 1145406"/>
              <a:gd name="connsiteX39" fmla="*/ 2252311 w 2983831"/>
              <a:gd name="connsiteY39" fmla="*/ 837398 h 1145406"/>
              <a:gd name="connsiteX40" fmla="*/ 2281187 w 2983831"/>
              <a:gd name="connsiteY40" fmla="*/ 818147 h 1145406"/>
              <a:gd name="connsiteX41" fmla="*/ 2358189 w 2983831"/>
              <a:gd name="connsiteY41" fmla="*/ 760396 h 1145406"/>
              <a:gd name="connsiteX42" fmla="*/ 2396690 w 2983831"/>
              <a:gd name="connsiteY42" fmla="*/ 731520 h 1145406"/>
              <a:gd name="connsiteX43" fmla="*/ 2425566 w 2983831"/>
              <a:gd name="connsiteY43" fmla="*/ 721895 h 1145406"/>
              <a:gd name="connsiteX44" fmla="*/ 2464067 w 2983831"/>
              <a:gd name="connsiteY44" fmla="*/ 693019 h 1145406"/>
              <a:gd name="connsiteX45" fmla="*/ 2512193 w 2983831"/>
              <a:gd name="connsiteY45" fmla="*/ 644892 h 1145406"/>
              <a:gd name="connsiteX46" fmla="*/ 2550694 w 2983831"/>
              <a:gd name="connsiteY46" fmla="*/ 635267 h 1145406"/>
              <a:gd name="connsiteX47" fmla="*/ 2608446 w 2983831"/>
              <a:gd name="connsiteY47" fmla="*/ 587141 h 1145406"/>
              <a:gd name="connsiteX48" fmla="*/ 2704699 w 2983831"/>
              <a:gd name="connsiteY48" fmla="*/ 510139 h 1145406"/>
              <a:gd name="connsiteX49" fmla="*/ 2733574 w 2983831"/>
              <a:gd name="connsiteY49" fmla="*/ 462012 h 1145406"/>
              <a:gd name="connsiteX50" fmla="*/ 2800951 w 2983831"/>
              <a:gd name="connsiteY50" fmla="*/ 385010 h 1145406"/>
              <a:gd name="connsiteX51" fmla="*/ 2868328 w 2983831"/>
              <a:gd name="connsiteY51" fmla="*/ 288758 h 1145406"/>
              <a:gd name="connsiteX52" fmla="*/ 2897204 w 2983831"/>
              <a:gd name="connsiteY52" fmla="*/ 259882 h 1145406"/>
              <a:gd name="connsiteX53" fmla="*/ 2906829 w 2983831"/>
              <a:gd name="connsiteY53" fmla="*/ 231006 h 1145406"/>
              <a:gd name="connsiteX54" fmla="*/ 2964581 w 2983831"/>
              <a:gd name="connsiteY54" fmla="*/ 144379 h 1145406"/>
              <a:gd name="connsiteX55" fmla="*/ 2983831 w 2983831"/>
              <a:gd name="connsiteY55" fmla="*/ 115503 h 1145406"/>
              <a:gd name="connsiteX56" fmla="*/ 2983831 w 2983831"/>
              <a:gd name="connsiteY56" fmla="*/ 0 h 114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83831" h="1145406">
                <a:moveTo>
                  <a:pt x="0" y="250257"/>
                </a:moveTo>
                <a:cubicBezTo>
                  <a:pt x="23484" y="258085"/>
                  <a:pt x="39093" y="260474"/>
                  <a:pt x="57751" y="279132"/>
                </a:cubicBezTo>
                <a:cubicBezTo>
                  <a:pt x="65931" y="287312"/>
                  <a:pt x="69596" y="299121"/>
                  <a:pt x="77002" y="308008"/>
                </a:cubicBezTo>
                <a:cubicBezTo>
                  <a:pt x="100161" y="335799"/>
                  <a:pt x="106362" y="337206"/>
                  <a:pt x="134753" y="356135"/>
                </a:cubicBezTo>
                <a:cubicBezTo>
                  <a:pt x="151670" y="406880"/>
                  <a:pt x="133199" y="365820"/>
                  <a:pt x="173254" y="413886"/>
                </a:cubicBezTo>
                <a:cubicBezTo>
                  <a:pt x="180660" y="422773"/>
                  <a:pt x="185781" y="433349"/>
                  <a:pt x="192505" y="442762"/>
                </a:cubicBezTo>
                <a:cubicBezTo>
                  <a:pt x="201829" y="455816"/>
                  <a:pt x="210941" y="469083"/>
                  <a:pt x="221381" y="481263"/>
                </a:cubicBezTo>
                <a:cubicBezTo>
                  <a:pt x="230240" y="491598"/>
                  <a:pt x="241397" y="499804"/>
                  <a:pt x="250256" y="510139"/>
                </a:cubicBezTo>
                <a:cubicBezTo>
                  <a:pt x="298009" y="565852"/>
                  <a:pt x="257177" y="534004"/>
                  <a:pt x="308008" y="567890"/>
                </a:cubicBezTo>
                <a:cubicBezTo>
                  <a:pt x="359342" y="644890"/>
                  <a:pt x="291968" y="551851"/>
                  <a:pt x="356134" y="616017"/>
                </a:cubicBezTo>
                <a:cubicBezTo>
                  <a:pt x="364314" y="624197"/>
                  <a:pt x="367979" y="636005"/>
                  <a:pt x="375385" y="644892"/>
                </a:cubicBezTo>
                <a:cubicBezTo>
                  <a:pt x="384099" y="655349"/>
                  <a:pt x="395547" y="663311"/>
                  <a:pt x="404261" y="673768"/>
                </a:cubicBezTo>
                <a:cubicBezTo>
                  <a:pt x="411667" y="682655"/>
                  <a:pt x="415826" y="693998"/>
                  <a:pt x="423511" y="702644"/>
                </a:cubicBezTo>
                <a:cubicBezTo>
                  <a:pt x="441598" y="722992"/>
                  <a:pt x="462012" y="741145"/>
                  <a:pt x="481263" y="760396"/>
                </a:cubicBezTo>
                <a:cubicBezTo>
                  <a:pt x="490888" y="770021"/>
                  <a:pt x="499249" y="781104"/>
                  <a:pt x="510139" y="789271"/>
                </a:cubicBezTo>
                <a:cubicBezTo>
                  <a:pt x="522973" y="798896"/>
                  <a:pt x="535036" y="809645"/>
                  <a:pt x="548640" y="818147"/>
                </a:cubicBezTo>
                <a:cubicBezTo>
                  <a:pt x="654350" y="884216"/>
                  <a:pt x="516563" y="784466"/>
                  <a:pt x="625642" y="866273"/>
                </a:cubicBezTo>
                <a:cubicBezTo>
                  <a:pt x="632059" y="875898"/>
                  <a:pt x="637207" y="886503"/>
                  <a:pt x="644892" y="895149"/>
                </a:cubicBezTo>
                <a:lnTo>
                  <a:pt x="731520" y="981777"/>
                </a:lnTo>
                <a:cubicBezTo>
                  <a:pt x="741145" y="991402"/>
                  <a:pt x="747482" y="1006347"/>
                  <a:pt x="760395" y="1010652"/>
                </a:cubicBezTo>
                <a:cubicBezTo>
                  <a:pt x="770020" y="1013861"/>
                  <a:pt x="780196" y="1015741"/>
                  <a:pt x="789271" y="1020278"/>
                </a:cubicBezTo>
                <a:cubicBezTo>
                  <a:pt x="862271" y="1056778"/>
                  <a:pt x="811025" y="1040600"/>
                  <a:pt x="875899" y="1068404"/>
                </a:cubicBezTo>
                <a:cubicBezTo>
                  <a:pt x="921994" y="1088159"/>
                  <a:pt x="939397" y="1076737"/>
                  <a:pt x="1001027" y="1097280"/>
                </a:cubicBezTo>
                <a:cubicBezTo>
                  <a:pt x="1010652" y="1100488"/>
                  <a:pt x="1020060" y="1104444"/>
                  <a:pt x="1029903" y="1106905"/>
                </a:cubicBezTo>
                <a:cubicBezTo>
                  <a:pt x="1063990" y="1115427"/>
                  <a:pt x="1101469" y="1119723"/>
                  <a:pt x="1135781" y="1126156"/>
                </a:cubicBezTo>
                <a:cubicBezTo>
                  <a:pt x="1167940" y="1132186"/>
                  <a:pt x="1232033" y="1145406"/>
                  <a:pt x="1232033" y="1145406"/>
                </a:cubicBezTo>
                <a:lnTo>
                  <a:pt x="1674795" y="1135781"/>
                </a:lnTo>
                <a:cubicBezTo>
                  <a:pt x="1691142" y="1135140"/>
                  <a:pt x="1706785" y="1128846"/>
                  <a:pt x="1722922" y="1126156"/>
                </a:cubicBezTo>
                <a:cubicBezTo>
                  <a:pt x="1745300" y="1122426"/>
                  <a:pt x="1767840" y="1119739"/>
                  <a:pt x="1790299" y="1116530"/>
                </a:cubicBezTo>
                <a:lnTo>
                  <a:pt x="1848050" y="1097280"/>
                </a:lnTo>
                <a:lnTo>
                  <a:pt x="1876926" y="1087655"/>
                </a:lnTo>
                <a:cubicBezTo>
                  <a:pt x="1886551" y="1081238"/>
                  <a:pt x="1896389" y="1075128"/>
                  <a:pt x="1905802" y="1068404"/>
                </a:cubicBezTo>
                <a:cubicBezTo>
                  <a:pt x="1918856" y="1059080"/>
                  <a:pt x="1929954" y="1046702"/>
                  <a:pt x="1944303" y="1039528"/>
                </a:cubicBezTo>
                <a:cubicBezTo>
                  <a:pt x="1956135" y="1033612"/>
                  <a:pt x="1969970" y="1033111"/>
                  <a:pt x="1982804" y="1029903"/>
                </a:cubicBezTo>
                <a:cubicBezTo>
                  <a:pt x="2002054" y="1017069"/>
                  <a:pt x="2024195" y="1007762"/>
                  <a:pt x="2040555" y="991402"/>
                </a:cubicBezTo>
                <a:cubicBezTo>
                  <a:pt x="2076605" y="955352"/>
                  <a:pt x="2056517" y="966830"/>
                  <a:pt x="2098307" y="952901"/>
                </a:cubicBezTo>
                <a:cubicBezTo>
                  <a:pt x="2107932" y="943276"/>
                  <a:pt x="2116726" y="932739"/>
                  <a:pt x="2127183" y="924025"/>
                </a:cubicBezTo>
                <a:cubicBezTo>
                  <a:pt x="2136070" y="916619"/>
                  <a:pt x="2146646" y="911499"/>
                  <a:pt x="2156059" y="904775"/>
                </a:cubicBezTo>
                <a:cubicBezTo>
                  <a:pt x="2169113" y="895451"/>
                  <a:pt x="2181418" y="885099"/>
                  <a:pt x="2194560" y="875899"/>
                </a:cubicBezTo>
                <a:cubicBezTo>
                  <a:pt x="2213514" y="862631"/>
                  <a:pt x="2233061" y="850232"/>
                  <a:pt x="2252311" y="837398"/>
                </a:cubicBezTo>
                <a:cubicBezTo>
                  <a:pt x="2261936" y="830981"/>
                  <a:pt x="2271932" y="825088"/>
                  <a:pt x="2281187" y="818147"/>
                </a:cubicBezTo>
                <a:lnTo>
                  <a:pt x="2358189" y="760396"/>
                </a:lnTo>
                <a:cubicBezTo>
                  <a:pt x="2371023" y="750771"/>
                  <a:pt x="2381471" y="736593"/>
                  <a:pt x="2396690" y="731520"/>
                </a:cubicBezTo>
                <a:lnTo>
                  <a:pt x="2425566" y="721895"/>
                </a:lnTo>
                <a:cubicBezTo>
                  <a:pt x="2438400" y="712270"/>
                  <a:pt x="2452077" y="703677"/>
                  <a:pt x="2464067" y="693019"/>
                </a:cubicBezTo>
                <a:cubicBezTo>
                  <a:pt x="2481023" y="677946"/>
                  <a:pt x="2493316" y="657477"/>
                  <a:pt x="2512193" y="644892"/>
                </a:cubicBezTo>
                <a:cubicBezTo>
                  <a:pt x="2523200" y="637554"/>
                  <a:pt x="2537860" y="638475"/>
                  <a:pt x="2550694" y="635267"/>
                </a:cubicBezTo>
                <a:cubicBezTo>
                  <a:pt x="2594784" y="569134"/>
                  <a:pt x="2538662" y="642968"/>
                  <a:pt x="2608446" y="587141"/>
                </a:cubicBezTo>
                <a:cubicBezTo>
                  <a:pt x="2721609" y="496611"/>
                  <a:pt x="2617991" y="553492"/>
                  <a:pt x="2704699" y="510139"/>
                </a:cubicBezTo>
                <a:cubicBezTo>
                  <a:pt x="2714324" y="494097"/>
                  <a:pt x="2722088" y="476779"/>
                  <a:pt x="2733574" y="462012"/>
                </a:cubicBezTo>
                <a:cubicBezTo>
                  <a:pt x="2853142" y="308278"/>
                  <a:pt x="2699557" y="529857"/>
                  <a:pt x="2800951" y="385010"/>
                </a:cubicBezTo>
                <a:cubicBezTo>
                  <a:pt x="2822037" y="354888"/>
                  <a:pt x="2843816" y="317355"/>
                  <a:pt x="2868328" y="288758"/>
                </a:cubicBezTo>
                <a:cubicBezTo>
                  <a:pt x="2877187" y="278423"/>
                  <a:pt x="2887579" y="269507"/>
                  <a:pt x="2897204" y="259882"/>
                </a:cubicBezTo>
                <a:cubicBezTo>
                  <a:pt x="2900412" y="250257"/>
                  <a:pt x="2901902" y="239875"/>
                  <a:pt x="2906829" y="231006"/>
                </a:cubicBezTo>
                <a:cubicBezTo>
                  <a:pt x="2906833" y="230998"/>
                  <a:pt x="2954953" y="158820"/>
                  <a:pt x="2964581" y="144379"/>
                </a:cubicBezTo>
                <a:cubicBezTo>
                  <a:pt x="2970998" y="134754"/>
                  <a:pt x="2983831" y="127071"/>
                  <a:pt x="2983831" y="115503"/>
                </a:cubicBezTo>
                <a:lnTo>
                  <a:pt x="2983831" y="0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7" descr="C:\Users\home\Desktop\Рисунок1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04138" y="1125538"/>
            <a:ext cx="1439862" cy="221932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7444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Monotype Corsiva" pitchFamily="66" charset="0"/>
              </a:rPr>
              <a:t>И вот ,наконец , Мамонтёнок добрался до берега...</a:t>
            </a:r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5373216"/>
            <a:ext cx="5004048" cy="5707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i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476656" y="2060848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89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94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14000" contrast="2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b9c79fb0dcf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780928"/>
            <a:ext cx="2952328" cy="2808312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3753853" y="577516"/>
            <a:ext cx="2983831" cy="1145406"/>
          </a:xfrm>
          <a:custGeom>
            <a:avLst/>
            <a:gdLst>
              <a:gd name="connsiteX0" fmla="*/ 0 w 2983831"/>
              <a:gd name="connsiteY0" fmla="*/ 250257 h 1145406"/>
              <a:gd name="connsiteX1" fmla="*/ 57751 w 2983831"/>
              <a:gd name="connsiteY1" fmla="*/ 279132 h 1145406"/>
              <a:gd name="connsiteX2" fmla="*/ 77002 w 2983831"/>
              <a:gd name="connsiteY2" fmla="*/ 308008 h 1145406"/>
              <a:gd name="connsiteX3" fmla="*/ 134753 w 2983831"/>
              <a:gd name="connsiteY3" fmla="*/ 356135 h 1145406"/>
              <a:gd name="connsiteX4" fmla="*/ 173254 w 2983831"/>
              <a:gd name="connsiteY4" fmla="*/ 413886 h 1145406"/>
              <a:gd name="connsiteX5" fmla="*/ 192505 w 2983831"/>
              <a:gd name="connsiteY5" fmla="*/ 442762 h 1145406"/>
              <a:gd name="connsiteX6" fmla="*/ 221381 w 2983831"/>
              <a:gd name="connsiteY6" fmla="*/ 481263 h 1145406"/>
              <a:gd name="connsiteX7" fmla="*/ 250256 w 2983831"/>
              <a:gd name="connsiteY7" fmla="*/ 510139 h 1145406"/>
              <a:gd name="connsiteX8" fmla="*/ 308008 w 2983831"/>
              <a:gd name="connsiteY8" fmla="*/ 567890 h 1145406"/>
              <a:gd name="connsiteX9" fmla="*/ 356134 w 2983831"/>
              <a:gd name="connsiteY9" fmla="*/ 616017 h 1145406"/>
              <a:gd name="connsiteX10" fmla="*/ 375385 w 2983831"/>
              <a:gd name="connsiteY10" fmla="*/ 644892 h 1145406"/>
              <a:gd name="connsiteX11" fmla="*/ 404261 w 2983831"/>
              <a:gd name="connsiteY11" fmla="*/ 673768 h 1145406"/>
              <a:gd name="connsiteX12" fmla="*/ 423511 w 2983831"/>
              <a:gd name="connsiteY12" fmla="*/ 702644 h 1145406"/>
              <a:gd name="connsiteX13" fmla="*/ 481263 w 2983831"/>
              <a:gd name="connsiteY13" fmla="*/ 760396 h 1145406"/>
              <a:gd name="connsiteX14" fmla="*/ 510139 w 2983831"/>
              <a:gd name="connsiteY14" fmla="*/ 789271 h 1145406"/>
              <a:gd name="connsiteX15" fmla="*/ 548640 w 2983831"/>
              <a:gd name="connsiteY15" fmla="*/ 818147 h 1145406"/>
              <a:gd name="connsiteX16" fmla="*/ 625642 w 2983831"/>
              <a:gd name="connsiteY16" fmla="*/ 866273 h 1145406"/>
              <a:gd name="connsiteX17" fmla="*/ 644892 w 2983831"/>
              <a:gd name="connsiteY17" fmla="*/ 895149 h 1145406"/>
              <a:gd name="connsiteX18" fmla="*/ 731520 w 2983831"/>
              <a:gd name="connsiteY18" fmla="*/ 981777 h 1145406"/>
              <a:gd name="connsiteX19" fmla="*/ 760395 w 2983831"/>
              <a:gd name="connsiteY19" fmla="*/ 1010652 h 1145406"/>
              <a:gd name="connsiteX20" fmla="*/ 789271 w 2983831"/>
              <a:gd name="connsiteY20" fmla="*/ 1020278 h 1145406"/>
              <a:gd name="connsiteX21" fmla="*/ 875899 w 2983831"/>
              <a:gd name="connsiteY21" fmla="*/ 1068404 h 1145406"/>
              <a:gd name="connsiteX22" fmla="*/ 1001027 w 2983831"/>
              <a:gd name="connsiteY22" fmla="*/ 1097280 h 1145406"/>
              <a:gd name="connsiteX23" fmla="*/ 1029903 w 2983831"/>
              <a:gd name="connsiteY23" fmla="*/ 1106905 h 1145406"/>
              <a:gd name="connsiteX24" fmla="*/ 1135781 w 2983831"/>
              <a:gd name="connsiteY24" fmla="*/ 1126156 h 1145406"/>
              <a:gd name="connsiteX25" fmla="*/ 1232033 w 2983831"/>
              <a:gd name="connsiteY25" fmla="*/ 1145406 h 1145406"/>
              <a:gd name="connsiteX26" fmla="*/ 1674795 w 2983831"/>
              <a:gd name="connsiteY26" fmla="*/ 1135781 h 1145406"/>
              <a:gd name="connsiteX27" fmla="*/ 1722922 w 2983831"/>
              <a:gd name="connsiteY27" fmla="*/ 1126156 h 1145406"/>
              <a:gd name="connsiteX28" fmla="*/ 1790299 w 2983831"/>
              <a:gd name="connsiteY28" fmla="*/ 1116530 h 1145406"/>
              <a:gd name="connsiteX29" fmla="*/ 1848050 w 2983831"/>
              <a:gd name="connsiteY29" fmla="*/ 1097280 h 1145406"/>
              <a:gd name="connsiteX30" fmla="*/ 1876926 w 2983831"/>
              <a:gd name="connsiteY30" fmla="*/ 1087655 h 1145406"/>
              <a:gd name="connsiteX31" fmla="*/ 1905802 w 2983831"/>
              <a:gd name="connsiteY31" fmla="*/ 1068404 h 1145406"/>
              <a:gd name="connsiteX32" fmla="*/ 1944303 w 2983831"/>
              <a:gd name="connsiteY32" fmla="*/ 1039528 h 1145406"/>
              <a:gd name="connsiteX33" fmla="*/ 1982804 w 2983831"/>
              <a:gd name="connsiteY33" fmla="*/ 1029903 h 1145406"/>
              <a:gd name="connsiteX34" fmla="*/ 2040555 w 2983831"/>
              <a:gd name="connsiteY34" fmla="*/ 991402 h 1145406"/>
              <a:gd name="connsiteX35" fmla="*/ 2098307 w 2983831"/>
              <a:gd name="connsiteY35" fmla="*/ 952901 h 1145406"/>
              <a:gd name="connsiteX36" fmla="*/ 2127183 w 2983831"/>
              <a:gd name="connsiteY36" fmla="*/ 924025 h 1145406"/>
              <a:gd name="connsiteX37" fmla="*/ 2156059 w 2983831"/>
              <a:gd name="connsiteY37" fmla="*/ 904775 h 1145406"/>
              <a:gd name="connsiteX38" fmla="*/ 2194560 w 2983831"/>
              <a:gd name="connsiteY38" fmla="*/ 875899 h 1145406"/>
              <a:gd name="connsiteX39" fmla="*/ 2252311 w 2983831"/>
              <a:gd name="connsiteY39" fmla="*/ 837398 h 1145406"/>
              <a:gd name="connsiteX40" fmla="*/ 2281187 w 2983831"/>
              <a:gd name="connsiteY40" fmla="*/ 818147 h 1145406"/>
              <a:gd name="connsiteX41" fmla="*/ 2358189 w 2983831"/>
              <a:gd name="connsiteY41" fmla="*/ 760396 h 1145406"/>
              <a:gd name="connsiteX42" fmla="*/ 2396690 w 2983831"/>
              <a:gd name="connsiteY42" fmla="*/ 731520 h 1145406"/>
              <a:gd name="connsiteX43" fmla="*/ 2425566 w 2983831"/>
              <a:gd name="connsiteY43" fmla="*/ 721895 h 1145406"/>
              <a:gd name="connsiteX44" fmla="*/ 2464067 w 2983831"/>
              <a:gd name="connsiteY44" fmla="*/ 693019 h 1145406"/>
              <a:gd name="connsiteX45" fmla="*/ 2512193 w 2983831"/>
              <a:gd name="connsiteY45" fmla="*/ 644892 h 1145406"/>
              <a:gd name="connsiteX46" fmla="*/ 2550694 w 2983831"/>
              <a:gd name="connsiteY46" fmla="*/ 635267 h 1145406"/>
              <a:gd name="connsiteX47" fmla="*/ 2608446 w 2983831"/>
              <a:gd name="connsiteY47" fmla="*/ 587141 h 1145406"/>
              <a:gd name="connsiteX48" fmla="*/ 2704699 w 2983831"/>
              <a:gd name="connsiteY48" fmla="*/ 510139 h 1145406"/>
              <a:gd name="connsiteX49" fmla="*/ 2733574 w 2983831"/>
              <a:gd name="connsiteY49" fmla="*/ 462012 h 1145406"/>
              <a:gd name="connsiteX50" fmla="*/ 2800951 w 2983831"/>
              <a:gd name="connsiteY50" fmla="*/ 385010 h 1145406"/>
              <a:gd name="connsiteX51" fmla="*/ 2868328 w 2983831"/>
              <a:gd name="connsiteY51" fmla="*/ 288758 h 1145406"/>
              <a:gd name="connsiteX52" fmla="*/ 2897204 w 2983831"/>
              <a:gd name="connsiteY52" fmla="*/ 259882 h 1145406"/>
              <a:gd name="connsiteX53" fmla="*/ 2906829 w 2983831"/>
              <a:gd name="connsiteY53" fmla="*/ 231006 h 1145406"/>
              <a:gd name="connsiteX54" fmla="*/ 2964581 w 2983831"/>
              <a:gd name="connsiteY54" fmla="*/ 144379 h 1145406"/>
              <a:gd name="connsiteX55" fmla="*/ 2983831 w 2983831"/>
              <a:gd name="connsiteY55" fmla="*/ 115503 h 1145406"/>
              <a:gd name="connsiteX56" fmla="*/ 2983831 w 2983831"/>
              <a:gd name="connsiteY56" fmla="*/ 0 h 114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83831" h="1145406">
                <a:moveTo>
                  <a:pt x="0" y="250257"/>
                </a:moveTo>
                <a:cubicBezTo>
                  <a:pt x="23484" y="258085"/>
                  <a:pt x="39093" y="260474"/>
                  <a:pt x="57751" y="279132"/>
                </a:cubicBezTo>
                <a:cubicBezTo>
                  <a:pt x="65931" y="287312"/>
                  <a:pt x="69596" y="299121"/>
                  <a:pt x="77002" y="308008"/>
                </a:cubicBezTo>
                <a:cubicBezTo>
                  <a:pt x="100161" y="335799"/>
                  <a:pt x="106362" y="337206"/>
                  <a:pt x="134753" y="356135"/>
                </a:cubicBezTo>
                <a:cubicBezTo>
                  <a:pt x="151670" y="406880"/>
                  <a:pt x="133199" y="365820"/>
                  <a:pt x="173254" y="413886"/>
                </a:cubicBezTo>
                <a:cubicBezTo>
                  <a:pt x="180660" y="422773"/>
                  <a:pt x="185781" y="433349"/>
                  <a:pt x="192505" y="442762"/>
                </a:cubicBezTo>
                <a:cubicBezTo>
                  <a:pt x="201829" y="455816"/>
                  <a:pt x="210941" y="469083"/>
                  <a:pt x="221381" y="481263"/>
                </a:cubicBezTo>
                <a:cubicBezTo>
                  <a:pt x="230240" y="491598"/>
                  <a:pt x="241397" y="499804"/>
                  <a:pt x="250256" y="510139"/>
                </a:cubicBezTo>
                <a:cubicBezTo>
                  <a:pt x="298009" y="565852"/>
                  <a:pt x="257177" y="534004"/>
                  <a:pt x="308008" y="567890"/>
                </a:cubicBezTo>
                <a:cubicBezTo>
                  <a:pt x="359342" y="644890"/>
                  <a:pt x="291968" y="551851"/>
                  <a:pt x="356134" y="616017"/>
                </a:cubicBezTo>
                <a:cubicBezTo>
                  <a:pt x="364314" y="624197"/>
                  <a:pt x="367979" y="636005"/>
                  <a:pt x="375385" y="644892"/>
                </a:cubicBezTo>
                <a:cubicBezTo>
                  <a:pt x="384099" y="655349"/>
                  <a:pt x="395547" y="663311"/>
                  <a:pt x="404261" y="673768"/>
                </a:cubicBezTo>
                <a:cubicBezTo>
                  <a:pt x="411667" y="682655"/>
                  <a:pt x="415826" y="693998"/>
                  <a:pt x="423511" y="702644"/>
                </a:cubicBezTo>
                <a:cubicBezTo>
                  <a:pt x="441598" y="722992"/>
                  <a:pt x="462012" y="741145"/>
                  <a:pt x="481263" y="760396"/>
                </a:cubicBezTo>
                <a:cubicBezTo>
                  <a:pt x="490888" y="770021"/>
                  <a:pt x="499249" y="781104"/>
                  <a:pt x="510139" y="789271"/>
                </a:cubicBezTo>
                <a:cubicBezTo>
                  <a:pt x="522973" y="798896"/>
                  <a:pt x="535036" y="809645"/>
                  <a:pt x="548640" y="818147"/>
                </a:cubicBezTo>
                <a:cubicBezTo>
                  <a:pt x="654350" y="884216"/>
                  <a:pt x="516563" y="784466"/>
                  <a:pt x="625642" y="866273"/>
                </a:cubicBezTo>
                <a:cubicBezTo>
                  <a:pt x="632059" y="875898"/>
                  <a:pt x="637207" y="886503"/>
                  <a:pt x="644892" y="895149"/>
                </a:cubicBezTo>
                <a:lnTo>
                  <a:pt x="731520" y="981777"/>
                </a:lnTo>
                <a:cubicBezTo>
                  <a:pt x="741145" y="991402"/>
                  <a:pt x="747482" y="1006347"/>
                  <a:pt x="760395" y="1010652"/>
                </a:cubicBezTo>
                <a:cubicBezTo>
                  <a:pt x="770020" y="1013861"/>
                  <a:pt x="780196" y="1015741"/>
                  <a:pt x="789271" y="1020278"/>
                </a:cubicBezTo>
                <a:cubicBezTo>
                  <a:pt x="862271" y="1056778"/>
                  <a:pt x="811025" y="1040600"/>
                  <a:pt x="875899" y="1068404"/>
                </a:cubicBezTo>
                <a:cubicBezTo>
                  <a:pt x="921994" y="1088159"/>
                  <a:pt x="939397" y="1076737"/>
                  <a:pt x="1001027" y="1097280"/>
                </a:cubicBezTo>
                <a:cubicBezTo>
                  <a:pt x="1010652" y="1100488"/>
                  <a:pt x="1020060" y="1104444"/>
                  <a:pt x="1029903" y="1106905"/>
                </a:cubicBezTo>
                <a:cubicBezTo>
                  <a:pt x="1063990" y="1115427"/>
                  <a:pt x="1101469" y="1119723"/>
                  <a:pt x="1135781" y="1126156"/>
                </a:cubicBezTo>
                <a:cubicBezTo>
                  <a:pt x="1167940" y="1132186"/>
                  <a:pt x="1232033" y="1145406"/>
                  <a:pt x="1232033" y="1145406"/>
                </a:cubicBezTo>
                <a:lnTo>
                  <a:pt x="1674795" y="1135781"/>
                </a:lnTo>
                <a:cubicBezTo>
                  <a:pt x="1691142" y="1135140"/>
                  <a:pt x="1706785" y="1128846"/>
                  <a:pt x="1722922" y="1126156"/>
                </a:cubicBezTo>
                <a:cubicBezTo>
                  <a:pt x="1745300" y="1122426"/>
                  <a:pt x="1767840" y="1119739"/>
                  <a:pt x="1790299" y="1116530"/>
                </a:cubicBezTo>
                <a:lnTo>
                  <a:pt x="1848050" y="1097280"/>
                </a:lnTo>
                <a:lnTo>
                  <a:pt x="1876926" y="1087655"/>
                </a:lnTo>
                <a:cubicBezTo>
                  <a:pt x="1886551" y="1081238"/>
                  <a:pt x="1896389" y="1075128"/>
                  <a:pt x="1905802" y="1068404"/>
                </a:cubicBezTo>
                <a:cubicBezTo>
                  <a:pt x="1918856" y="1059080"/>
                  <a:pt x="1929954" y="1046702"/>
                  <a:pt x="1944303" y="1039528"/>
                </a:cubicBezTo>
                <a:cubicBezTo>
                  <a:pt x="1956135" y="1033612"/>
                  <a:pt x="1969970" y="1033111"/>
                  <a:pt x="1982804" y="1029903"/>
                </a:cubicBezTo>
                <a:cubicBezTo>
                  <a:pt x="2002054" y="1017069"/>
                  <a:pt x="2024195" y="1007762"/>
                  <a:pt x="2040555" y="991402"/>
                </a:cubicBezTo>
                <a:cubicBezTo>
                  <a:pt x="2076605" y="955352"/>
                  <a:pt x="2056517" y="966830"/>
                  <a:pt x="2098307" y="952901"/>
                </a:cubicBezTo>
                <a:cubicBezTo>
                  <a:pt x="2107932" y="943276"/>
                  <a:pt x="2116726" y="932739"/>
                  <a:pt x="2127183" y="924025"/>
                </a:cubicBezTo>
                <a:cubicBezTo>
                  <a:pt x="2136070" y="916619"/>
                  <a:pt x="2146646" y="911499"/>
                  <a:pt x="2156059" y="904775"/>
                </a:cubicBezTo>
                <a:cubicBezTo>
                  <a:pt x="2169113" y="895451"/>
                  <a:pt x="2181418" y="885099"/>
                  <a:pt x="2194560" y="875899"/>
                </a:cubicBezTo>
                <a:cubicBezTo>
                  <a:pt x="2213514" y="862631"/>
                  <a:pt x="2233061" y="850232"/>
                  <a:pt x="2252311" y="837398"/>
                </a:cubicBezTo>
                <a:cubicBezTo>
                  <a:pt x="2261936" y="830981"/>
                  <a:pt x="2271932" y="825088"/>
                  <a:pt x="2281187" y="818147"/>
                </a:cubicBezTo>
                <a:lnTo>
                  <a:pt x="2358189" y="760396"/>
                </a:lnTo>
                <a:cubicBezTo>
                  <a:pt x="2371023" y="750771"/>
                  <a:pt x="2381471" y="736593"/>
                  <a:pt x="2396690" y="731520"/>
                </a:cubicBezTo>
                <a:lnTo>
                  <a:pt x="2425566" y="721895"/>
                </a:lnTo>
                <a:cubicBezTo>
                  <a:pt x="2438400" y="712270"/>
                  <a:pt x="2452077" y="703677"/>
                  <a:pt x="2464067" y="693019"/>
                </a:cubicBezTo>
                <a:cubicBezTo>
                  <a:pt x="2481023" y="677946"/>
                  <a:pt x="2493316" y="657477"/>
                  <a:pt x="2512193" y="644892"/>
                </a:cubicBezTo>
                <a:cubicBezTo>
                  <a:pt x="2523200" y="637554"/>
                  <a:pt x="2537860" y="638475"/>
                  <a:pt x="2550694" y="635267"/>
                </a:cubicBezTo>
                <a:cubicBezTo>
                  <a:pt x="2594784" y="569134"/>
                  <a:pt x="2538662" y="642968"/>
                  <a:pt x="2608446" y="587141"/>
                </a:cubicBezTo>
                <a:cubicBezTo>
                  <a:pt x="2721609" y="496611"/>
                  <a:pt x="2617991" y="553492"/>
                  <a:pt x="2704699" y="510139"/>
                </a:cubicBezTo>
                <a:cubicBezTo>
                  <a:pt x="2714324" y="494097"/>
                  <a:pt x="2722088" y="476779"/>
                  <a:pt x="2733574" y="462012"/>
                </a:cubicBezTo>
                <a:cubicBezTo>
                  <a:pt x="2853142" y="308278"/>
                  <a:pt x="2699557" y="529857"/>
                  <a:pt x="2800951" y="385010"/>
                </a:cubicBezTo>
                <a:cubicBezTo>
                  <a:pt x="2822037" y="354888"/>
                  <a:pt x="2843816" y="317355"/>
                  <a:pt x="2868328" y="288758"/>
                </a:cubicBezTo>
                <a:cubicBezTo>
                  <a:pt x="2877187" y="278423"/>
                  <a:pt x="2887579" y="269507"/>
                  <a:pt x="2897204" y="259882"/>
                </a:cubicBezTo>
                <a:cubicBezTo>
                  <a:pt x="2900412" y="250257"/>
                  <a:pt x="2901902" y="239875"/>
                  <a:pt x="2906829" y="231006"/>
                </a:cubicBezTo>
                <a:cubicBezTo>
                  <a:pt x="2906833" y="230998"/>
                  <a:pt x="2954953" y="158820"/>
                  <a:pt x="2964581" y="144379"/>
                </a:cubicBezTo>
                <a:cubicBezTo>
                  <a:pt x="2970998" y="134754"/>
                  <a:pt x="2983831" y="127071"/>
                  <a:pt x="2983831" y="115503"/>
                </a:cubicBezTo>
                <a:lnTo>
                  <a:pt x="2983831" y="0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7" descr="C:\Users\home\Desktop\Рисунок1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04138" y="1125538"/>
            <a:ext cx="1439862" cy="221932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16632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3356992"/>
            <a:ext cx="4644008" cy="35010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Обезьянка сорвала 10 бананов . Из </a:t>
            </a:r>
          </a:p>
          <a:p>
            <a:pPr algn="ctr"/>
            <a:r>
              <a:rPr lang="ru-RU" sz="3600" b="1" i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них  2 были зелёными. Сколько спелых бананов сорвала обезьянка?</a:t>
            </a:r>
            <a:endParaRPr lang="ru-RU" sz="3600" b="1" i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476656" y="2060848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31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94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1745"/>
            <a:ext cx="763284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err="1" smtClean="0">
                <a:ln w="11430"/>
              </a:rPr>
              <a:t>Знайка</a:t>
            </a:r>
            <a:r>
              <a:rPr lang="ru-RU" sz="3200" b="1" spc="50" dirty="0" smtClean="0">
                <a:ln w="11430"/>
              </a:rPr>
              <a:t>, Кнопочка и Тюбик живут в домах № 14, 17, 19. В каком доме живёт каждый из них, если </a:t>
            </a:r>
            <a:r>
              <a:rPr lang="ru-RU" sz="3200" b="1" spc="50" dirty="0" err="1" smtClean="0">
                <a:ln w="11430"/>
              </a:rPr>
              <a:t>Знайка</a:t>
            </a:r>
            <a:r>
              <a:rPr lang="ru-RU" sz="3200" b="1" spc="50" dirty="0" smtClean="0">
                <a:ln w="11430"/>
              </a:rPr>
              <a:t> не живёт в домах № 19 и 17, а Кнопочка не живёт в доме № 19</a:t>
            </a:r>
            <a:r>
              <a:rPr lang="ru-RU" sz="2800" b="1" spc="50" dirty="0" smtClean="0">
                <a:ln w="11430"/>
              </a:rPr>
              <a:t>?</a:t>
            </a:r>
            <a:endParaRPr lang="ru-RU" sz="2800" b="1" spc="50" dirty="0">
              <a:ln w="1143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22068" y="2780928"/>
          <a:ext cx="8814428" cy="3444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21740"/>
                <a:gridCol w="1785474"/>
                <a:gridCol w="2203607"/>
                <a:gridCol w="2203607"/>
              </a:tblGrid>
              <a:tr h="370840"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35141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35141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35141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>
                        <a:solidFill>
                          <a:srgbClr val="35141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35141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38738" y="4077072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4680" y="3140968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8344" y="3146152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99912" y="3212976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351413"/>
                </a:solidFill>
              </a:rPr>
              <a:t>+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46157" y="5085184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351413"/>
                </a:solidFill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7113" y="4985881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54967" y="4985881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8344" y="4094131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351413"/>
                </a:solidFill>
              </a:rPr>
              <a:t>-</a:t>
            </a:r>
            <a:endParaRPr lang="ru-RU" sz="8000" dirty="0">
              <a:solidFill>
                <a:srgbClr val="35141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4154069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351413"/>
                </a:solidFill>
              </a:rPr>
              <a:t>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5361" y="3485038"/>
            <a:ext cx="22327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err="1" smtClean="0">
                <a:solidFill>
                  <a:srgbClr val="351413"/>
                </a:solidFill>
              </a:rPr>
              <a:t>Знайка</a:t>
            </a:r>
            <a:endParaRPr lang="ru-RU" sz="5400" dirty="0">
              <a:solidFill>
                <a:srgbClr val="351413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060" y="4384902"/>
            <a:ext cx="278339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000" dirty="0" smtClean="0">
                <a:solidFill>
                  <a:srgbClr val="351413"/>
                </a:solidFill>
              </a:rPr>
              <a:t>Кнопочка</a:t>
            </a:r>
            <a:endParaRPr lang="ru-RU" sz="5000" dirty="0">
              <a:solidFill>
                <a:srgbClr val="351413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9800" y="5308232"/>
            <a:ext cx="20377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solidFill>
                  <a:srgbClr val="351413"/>
                </a:solidFill>
              </a:rPr>
              <a:t>Тюбик</a:t>
            </a:r>
            <a:endParaRPr lang="ru-RU" sz="5400" dirty="0">
              <a:solidFill>
                <a:srgbClr val="35141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02758" y="2749733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</a:t>
            </a:r>
            <a:endParaRPr lang="ru-RU" sz="40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4532" y="2777152"/>
            <a:ext cx="704039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endParaRPr lang="ru-RU" sz="40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46157" y="277715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</a:t>
            </a:r>
            <a:endParaRPr lang="ru-RU" sz="40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" name="Picture 7" descr="C:\Users\home\Desktop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924" y="226609"/>
            <a:ext cx="1439862" cy="2219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2492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P2GyajHfPr0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5" b="13765"/>
          <a:stretch/>
        </p:blipFill>
        <p:spPr bwMode="auto">
          <a:xfrm>
            <a:off x="4499992" y="2924944"/>
            <a:ext cx="421196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466" y="2348880"/>
            <a:ext cx="4273126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83568" y="332656"/>
            <a:ext cx="6174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 букете  10 васильков, </a:t>
            </a:r>
            <a:r>
              <a:rPr lang="ru-RU" sz="3200" b="1" dirty="0" smtClean="0"/>
              <a:t>а ромашек </a:t>
            </a:r>
            <a:r>
              <a:rPr lang="ru-RU" sz="3200" b="1" dirty="0"/>
              <a:t>на 5 больше, чем васильков. </a:t>
            </a:r>
          </a:p>
        </p:txBody>
      </p:sp>
    </p:spTree>
    <p:extLst>
      <p:ext uri="{BB962C8B-B14F-4D97-AF65-F5344CB8AC3E}">
        <p14:creationId xmlns:p14="http://schemas.microsoft.com/office/powerpoint/2010/main" val="849259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P2GyajHfPr0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5" b="13765"/>
          <a:stretch/>
        </p:blipFill>
        <p:spPr bwMode="auto">
          <a:xfrm>
            <a:off x="4499992" y="2924944"/>
            <a:ext cx="421196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466" y="2348880"/>
            <a:ext cx="4273126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83568" y="332656"/>
            <a:ext cx="6174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 букете  10 васильков, </a:t>
            </a:r>
            <a:r>
              <a:rPr lang="ru-RU" sz="3200" b="1" dirty="0" smtClean="0"/>
              <a:t>а ромашек </a:t>
            </a:r>
            <a:r>
              <a:rPr lang="ru-RU" sz="3200" b="1" dirty="0"/>
              <a:t>на 5 больше, чем васильков. Сколько в букете ромашек?</a:t>
            </a:r>
          </a:p>
        </p:txBody>
      </p:sp>
    </p:spTree>
    <p:extLst>
      <p:ext uri="{BB962C8B-B14F-4D97-AF65-F5344CB8AC3E}">
        <p14:creationId xmlns:p14="http://schemas.microsoft.com/office/powerpoint/2010/main" val="3727995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5688632" cy="344584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Математику нельзя изучать наблюдая, </a:t>
            </a:r>
            <a:r>
              <a:rPr lang="ru-RU" sz="60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как это делает сосед.</a:t>
            </a:r>
          </a:p>
        </p:txBody>
      </p:sp>
      <p:pic>
        <p:nvPicPr>
          <p:cNvPr id="4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972600" y="335699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07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714279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                 Самостоятельно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556792"/>
            <a:ext cx="46085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i="1" dirty="0" smtClean="0">
              <a:solidFill>
                <a:srgbClr val="002060"/>
              </a:solidFill>
            </a:endParaRPr>
          </a:p>
          <a:p>
            <a:endParaRPr lang="ru-RU" sz="4400" b="1" i="1" dirty="0" smtClean="0">
              <a:solidFill>
                <a:srgbClr val="002060"/>
              </a:solidFill>
            </a:endParaRPr>
          </a:p>
          <a:p>
            <a:endParaRPr lang="ru-RU" sz="4400" b="1" i="1" dirty="0" smtClean="0">
              <a:solidFill>
                <a:srgbClr val="002060"/>
              </a:solidFill>
            </a:endParaRPr>
          </a:p>
          <a:p>
            <a:endParaRPr lang="ru-RU" sz="4400" b="1" i="1" dirty="0" smtClean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1506978"/>
            <a:ext cx="452405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smtClean="0">
                <a:solidFill>
                  <a:srgbClr val="C00000"/>
                </a:solidFill>
              </a:rPr>
              <a:t>8                 13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7                 14</a:t>
            </a:r>
            <a:endParaRPr lang="ru-RU" sz="4400" b="1" dirty="0">
              <a:solidFill>
                <a:srgbClr val="C00000"/>
              </a:solidFill>
            </a:endParaRPr>
          </a:p>
          <a:p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sz="4400" b="1" dirty="0" smtClean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7543" y="1484046"/>
            <a:ext cx="10081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smtClean="0">
                <a:solidFill>
                  <a:srgbClr val="C00000"/>
                </a:solidFill>
              </a:rPr>
              <a:t>9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</a:p>
          <a:p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1" name="Picture 7" descr="C:\Users\home\Desktop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2306" y="403186"/>
            <a:ext cx="2591502" cy="193776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2190" b="12410"/>
          <a:stretch/>
        </p:blipFill>
        <p:spPr>
          <a:xfrm>
            <a:off x="2434298" y="3786332"/>
            <a:ext cx="421270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44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14000" contrast="2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 bright="14000" contrast="2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b9c79fb0dcf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780928"/>
            <a:ext cx="2952328" cy="2808312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3753853" y="577516"/>
            <a:ext cx="2983831" cy="1145406"/>
          </a:xfrm>
          <a:custGeom>
            <a:avLst/>
            <a:gdLst>
              <a:gd name="connsiteX0" fmla="*/ 0 w 2983831"/>
              <a:gd name="connsiteY0" fmla="*/ 250257 h 1145406"/>
              <a:gd name="connsiteX1" fmla="*/ 57751 w 2983831"/>
              <a:gd name="connsiteY1" fmla="*/ 279132 h 1145406"/>
              <a:gd name="connsiteX2" fmla="*/ 77002 w 2983831"/>
              <a:gd name="connsiteY2" fmla="*/ 308008 h 1145406"/>
              <a:gd name="connsiteX3" fmla="*/ 134753 w 2983831"/>
              <a:gd name="connsiteY3" fmla="*/ 356135 h 1145406"/>
              <a:gd name="connsiteX4" fmla="*/ 173254 w 2983831"/>
              <a:gd name="connsiteY4" fmla="*/ 413886 h 1145406"/>
              <a:gd name="connsiteX5" fmla="*/ 192505 w 2983831"/>
              <a:gd name="connsiteY5" fmla="*/ 442762 h 1145406"/>
              <a:gd name="connsiteX6" fmla="*/ 221381 w 2983831"/>
              <a:gd name="connsiteY6" fmla="*/ 481263 h 1145406"/>
              <a:gd name="connsiteX7" fmla="*/ 250256 w 2983831"/>
              <a:gd name="connsiteY7" fmla="*/ 510139 h 1145406"/>
              <a:gd name="connsiteX8" fmla="*/ 308008 w 2983831"/>
              <a:gd name="connsiteY8" fmla="*/ 567890 h 1145406"/>
              <a:gd name="connsiteX9" fmla="*/ 356134 w 2983831"/>
              <a:gd name="connsiteY9" fmla="*/ 616017 h 1145406"/>
              <a:gd name="connsiteX10" fmla="*/ 375385 w 2983831"/>
              <a:gd name="connsiteY10" fmla="*/ 644892 h 1145406"/>
              <a:gd name="connsiteX11" fmla="*/ 404261 w 2983831"/>
              <a:gd name="connsiteY11" fmla="*/ 673768 h 1145406"/>
              <a:gd name="connsiteX12" fmla="*/ 423511 w 2983831"/>
              <a:gd name="connsiteY12" fmla="*/ 702644 h 1145406"/>
              <a:gd name="connsiteX13" fmla="*/ 481263 w 2983831"/>
              <a:gd name="connsiteY13" fmla="*/ 760396 h 1145406"/>
              <a:gd name="connsiteX14" fmla="*/ 510139 w 2983831"/>
              <a:gd name="connsiteY14" fmla="*/ 789271 h 1145406"/>
              <a:gd name="connsiteX15" fmla="*/ 548640 w 2983831"/>
              <a:gd name="connsiteY15" fmla="*/ 818147 h 1145406"/>
              <a:gd name="connsiteX16" fmla="*/ 625642 w 2983831"/>
              <a:gd name="connsiteY16" fmla="*/ 866273 h 1145406"/>
              <a:gd name="connsiteX17" fmla="*/ 644892 w 2983831"/>
              <a:gd name="connsiteY17" fmla="*/ 895149 h 1145406"/>
              <a:gd name="connsiteX18" fmla="*/ 731520 w 2983831"/>
              <a:gd name="connsiteY18" fmla="*/ 981777 h 1145406"/>
              <a:gd name="connsiteX19" fmla="*/ 760395 w 2983831"/>
              <a:gd name="connsiteY19" fmla="*/ 1010652 h 1145406"/>
              <a:gd name="connsiteX20" fmla="*/ 789271 w 2983831"/>
              <a:gd name="connsiteY20" fmla="*/ 1020278 h 1145406"/>
              <a:gd name="connsiteX21" fmla="*/ 875899 w 2983831"/>
              <a:gd name="connsiteY21" fmla="*/ 1068404 h 1145406"/>
              <a:gd name="connsiteX22" fmla="*/ 1001027 w 2983831"/>
              <a:gd name="connsiteY22" fmla="*/ 1097280 h 1145406"/>
              <a:gd name="connsiteX23" fmla="*/ 1029903 w 2983831"/>
              <a:gd name="connsiteY23" fmla="*/ 1106905 h 1145406"/>
              <a:gd name="connsiteX24" fmla="*/ 1135781 w 2983831"/>
              <a:gd name="connsiteY24" fmla="*/ 1126156 h 1145406"/>
              <a:gd name="connsiteX25" fmla="*/ 1232033 w 2983831"/>
              <a:gd name="connsiteY25" fmla="*/ 1145406 h 1145406"/>
              <a:gd name="connsiteX26" fmla="*/ 1674795 w 2983831"/>
              <a:gd name="connsiteY26" fmla="*/ 1135781 h 1145406"/>
              <a:gd name="connsiteX27" fmla="*/ 1722922 w 2983831"/>
              <a:gd name="connsiteY27" fmla="*/ 1126156 h 1145406"/>
              <a:gd name="connsiteX28" fmla="*/ 1790299 w 2983831"/>
              <a:gd name="connsiteY28" fmla="*/ 1116530 h 1145406"/>
              <a:gd name="connsiteX29" fmla="*/ 1848050 w 2983831"/>
              <a:gd name="connsiteY29" fmla="*/ 1097280 h 1145406"/>
              <a:gd name="connsiteX30" fmla="*/ 1876926 w 2983831"/>
              <a:gd name="connsiteY30" fmla="*/ 1087655 h 1145406"/>
              <a:gd name="connsiteX31" fmla="*/ 1905802 w 2983831"/>
              <a:gd name="connsiteY31" fmla="*/ 1068404 h 1145406"/>
              <a:gd name="connsiteX32" fmla="*/ 1944303 w 2983831"/>
              <a:gd name="connsiteY32" fmla="*/ 1039528 h 1145406"/>
              <a:gd name="connsiteX33" fmla="*/ 1982804 w 2983831"/>
              <a:gd name="connsiteY33" fmla="*/ 1029903 h 1145406"/>
              <a:gd name="connsiteX34" fmla="*/ 2040555 w 2983831"/>
              <a:gd name="connsiteY34" fmla="*/ 991402 h 1145406"/>
              <a:gd name="connsiteX35" fmla="*/ 2098307 w 2983831"/>
              <a:gd name="connsiteY35" fmla="*/ 952901 h 1145406"/>
              <a:gd name="connsiteX36" fmla="*/ 2127183 w 2983831"/>
              <a:gd name="connsiteY36" fmla="*/ 924025 h 1145406"/>
              <a:gd name="connsiteX37" fmla="*/ 2156059 w 2983831"/>
              <a:gd name="connsiteY37" fmla="*/ 904775 h 1145406"/>
              <a:gd name="connsiteX38" fmla="*/ 2194560 w 2983831"/>
              <a:gd name="connsiteY38" fmla="*/ 875899 h 1145406"/>
              <a:gd name="connsiteX39" fmla="*/ 2252311 w 2983831"/>
              <a:gd name="connsiteY39" fmla="*/ 837398 h 1145406"/>
              <a:gd name="connsiteX40" fmla="*/ 2281187 w 2983831"/>
              <a:gd name="connsiteY40" fmla="*/ 818147 h 1145406"/>
              <a:gd name="connsiteX41" fmla="*/ 2358189 w 2983831"/>
              <a:gd name="connsiteY41" fmla="*/ 760396 h 1145406"/>
              <a:gd name="connsiteX42" fmla="*/ 2396690 w 2983831"/>
              <a:gd name="connsiteY42" fmla="*/ 731520 h 1145406"/>
              <a:gd name="connsiteX43" fmla="*/ 2425566 w 2983831"/>
              <a:gd name="connsiteY43" fmla="*/ 721895 h 1145406"/>
              <a:gd name="connsiteX44" fmla="*/ 2464067 w 2983831"/>
              <a:gd name="connsiteY44" fmla="*/ 693019 h 1145406"/>
              <a:gd name="connsiteX45" fmla="*/ 2512193 w 2983831"/>
              <a:gd name="connsiteY45" fmla="*/ 644892 h 1145406"/>
              <a:gd name="connsiteX46" fmla="*/ 2550694 w 2983831"/>
              <a:gd name="connsiteY46" fmla="*/ 635267 h 1145406"/>
              <a:gd name="connsiteX47" fmla="*/ 2608446 w 2983831"/>
              <a:gd name="connsiteY47" fmla="*/ 587141 h 1145406"/>
              <a:gd name="connsiteX48" fmla="*/ 2704699 w 2983831"/>
              <a:gd name="connsiteY48" fmla="*/ 510139 h 1145406"/>
              <a:gd name="connsiteX49" fmla="*/ 2733574 w 2983831"/>
              <a:gd name="connsiteY49" fmla="*/ 462012 h 1145406"/>
              <a:gd name="connsiteX50" fmla="*/ 2800951 w 2983831"/>
              <a:gd name="connsiteY50" fmla="*/ 385010 h 1145406"/>
              <a:gd name="connsiteX51" fmla="*/ 2868328 w 2983831"/>
              <a:gd name="connsiteY51" fmla="*/ 288758 h 1145406"/>
              <a:gd name="connsiteX52" fmla="*/ 2897204 w 2983831"/>
              <a:gd name="connsiteY52" fmla="*/ 259882 h 1145406"/>
              <a:gd name="connsiteX53" fmla="*/ 2906829 w 2983831"/>
              <a:gd name="connsiteY53" fmla="*/ 231006 h 1145406"/>
              <a:gd name="connsiteX54" fmla="*/ 2964581 w 2983831"/>
              <a:gd name="connsiteY54" fmla="*/ 144379 h 1145406"/>
              <a:gd name="connsiteX55" fmla="*/ 2983831 w 2983831"/>
              <a:gd name="connsiteY55" fmla="*/ 115503 h 1145406"/>
              <a:gd name="connsiteX56" fmla="*/ 2983831 w 2983831"/>
              <a:gd name="connsiteY56" fmla="*/ 0 h 114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83831" h="1145406">
                <a:moveTo>
                  <a:pt x="0" y="250257"/>
                </a:moveTo>
                <a:cubicBezTo>
                  <a:pt x="23484" y="258085"/>
                  <a:pt x="39093" y="260474"/>
                  <a:pt x="57751" y="279132"/>
                </a:cubicBezTo>
                <a:cubicBezTo>
                  <a:pt x="65931" y="287312"/>
                  <a:pt x="69596" y="299121"/>
                  <a:pt x="77002" y="308008"/>
                </a:cubicBezTo>
                <a:cubicBezTo>
                  <a:pt x="100161" y="335799"/>
                  <a:pt x="106362" y="337206"/>
                  <a:pt x="134753" y="356135"/>
                </a:cubicBezTo>
                <a:cubicBezTo>
                  <a:pt x="151670" y="406880"/>
                  <a:pt x="133199" y="365820"/>
                  <a:pt x="173254" y="413886"/>
                </a:cubicBezTo>
                <a:cubicBezTo>
                  <a:pt x="180660" y="422773"/>
                  <a:pt x="185781" y="433349"/>
                  <a:pt x="192505" y="442762"/>
                </a:cubicBezTo>
                <a:cubicBezTo>
                  <a:pt x="201829" y="455816"/>
                  <a:pt x="210941" y="469083"/>
                  <a:pt x="221381" y="481263"/>
                </a:cubicBezTo>
                <a:cubicBezTo>
                  <a:pt x="230240" y="491598"/>
                  <a:pt x="241397" y="499804"/>
                  <a:pt x="250256" y="510139"/>
                </a:cubicBezTo>
                <a:cubicBezTo>
                  <a:pt x="298009" y="565852"/>
                  <a:pt x="257177" y="534004"/>
                  <a:pt x="308008" y="567890"/>
                </a:cubicBezTo>
                <a:cubicBezTo>
                  <a:pt x="359342" y="644890"/>
                  <a:pt x="291968" y="551851"/>
                  <a:pt x="356134" y="616017"/>
                </a:cubicBezTo>
                <a:cubicBezTo>
                  <a:pt x="364314" y="624197"/>
                  <a:pt x="367979" y="636005"/>
                  <a:pt x="375385" y="644892"/>
                </a:cubicBezTo>
                <a:cubicBezTo>
                  <a:pt x="384099" y="655349"/>
                  <a:pt x="395547" y="663311"/>
                  <a:pt x="404261" y="673768"/>
                </a:cubicBezTo>
                <a:cubicBezTo>
                  <a:pt x="411667" y="682655"/>
                  <a:pt x="415826" y="693998"/>
                  <a:pt x="423511" y="702644"/>
                </a:cubicBezTo>
                <a:cubicBezTo>
                  <a:pt x="441598" y="722992"/>
                  <a:pt x="462012" y="741145"/>
                  <a:pt x="481263" y="760396"/>
                </a:cubicBezTo>
                <a:cubicBezTo>
                  <a:pt x="490888" y="770021"/>
                  <a:pt x="499249" y="781104"/>
                  <a:pt x="510139" y="789271"/>
                </a:cubicBezTo>
                <a:cubicBezTo>
                  <a:pt x="522973" y="798896"/>
                  <a:pt x="535036" y="809645"/>
                  <a:pt x="548640" y="818147"/>
                </a:cubicBezTo>
                <a:cubicBezTo>
                  <a:pt x="654350" y="884216"/>
                  <a:pt x="516563" y="784466"/>
                  <a:pt x="625642" y="866273"/>
                </a:cubicBezTo>
                <a:cubicBezTo>
                  <a:pt x="632059" y="875898"/>
                  <a:pt x="637207" y="886503"/>
                  <a:pt x="644892" y="895149"/>
                </a:cubicBezTo>
                <a:lnTo>
                  <a:pt x="731520" y="981777"/>
                </a:lnTo>
                <a:cubicBezTo>
                  <a:pt x="741145" y="991402"/>
                  <a:pt x="747482" y="1006347"/>
                  <a:pt x="760395" y="1010652"/>
                </a:cubicBezTo>
                <a:cubicBezTo>
                  <a:pt x="770020" y="1013861"/>
                  <a:pt x="780196" y="1015741"/>
                  <a:pt x="789271" y="1020278"/>
                </a:cubicBezTo>
                <a:cubicBezTo>
                  <a:pt x="862271" y="1056778"/>
                  <a:pt x="811025" y="1040600"/>
                  <a:pt x="875899" y="1068404"/>
                </a:cubicBezTo>
                <a:cubicBezTo>
                  <a:pt x="921994" y="1088159"/>
                  <a:pt x="939397" y="1076737"/>
                  <a:pt x="1001027" y="1097280"/>
                </a:cubicBezTo>
                <a:cubicBezTo>
                  <a:pt x="1010652" y="1100488"/>
                  <a:pt x="1020060" y="1104444"/>
                  <a:pt x="1029903" y="1106905"/>
                </a:cubicBezTo>
                <a:cubicBezTo>
                  <a:pt x="1063990" y="1115427"/>
                  <a:pt x="1101469" y="1119723"/>
                  <a:pt x="1135781" y="1126156"/>
                </a:cubicBezTo>
                <a:cubicBezTo>
                  <a:pt x="1167940" y="1132186"/>
                  <a:pt x="1232033" y="1145406"/>
                  <a:pt x="1232033" y="1145406"/>
                </a:cubicBezTo>
                <a:lnTo>
                  <a:pt x="1674795" y="1135781"/>
                </a:lnTo>
                <a:cubicBezTo>
                  <a:pt x="1691142" y="1135140"/>
                  <a:pt x="1706785" y="1128846"/>
                  <a:pt x="1722922" y="1126156"/>
                </a:cubicBezTo>
                <a:cubicBezTo>
                  <a:pt x="1745300" y="1122426"/>
                  <a:pt x="1767840" y="1119739"/>
                  <a:pt x="1790299" y="1116530"/>
                </a:cubicBezTo>
                <a:lnTo>
                  <a:pt x="1848050" y="1097280"/>
                </a:lnTo>
                <a:lnTo>
                  <a:pt x="1876926" y="1087655"/>
                </a:lnTo>
                <a:cubicBezTo>
                  <a:pt x="1886551" y="1081238"/>
                  <a:pt x="1896389" y="1075128"/>
                  <a:pt x="1905802" y="1068404"/>
                </a:cubicBezTo>
                <a:cubicBezTo>
                  <a:pt x="1918856" y="1059080"/>
                  <a:pt x="1929954" y="1046702"/>
                  <a:pt x="1944303" y="1039528"/>
                </a:cubicBezTo>
                <a:cubicBezTo>
                  <a:pt x="1956135" y="1033612"/>
                  <a:pt x="1969970" y="1033111"/>
                  <a:pt x="1982804" y="1029903"/>
                </a:cubicBezTo>
                <a:cubicBezTo>
                  <a:pt x="2002054" y="1017069"/>
                  <a:pt x="2024195" y="1007762"/>
                  <a:pt x="2040555" y="991402"/>
                </a:cubicBezTo>
                <a:cubicBezTo>
                  <a:pt x="2076605" y="955352"/>
                  <a:pt x="2056517" y="966830"/>
                  <a:pt x="2098307" y="952901"/>
                </a:cubicBezTo>
                <a:cubicBezTo>
                  <a:pt x="2107932" y="943276"/>
                  <a:pt x="2116726" y="932739"/>
                  <a:pt x="2127183" y="924025"/>
                </a:cubicBezTo>
                <a:cubicBezTo>
                  <a:pt x="2136070" y="916619"/>
                  <a:pt x="2146646" y="911499"/>
                  <a:pt x="2156059" y="904775"/>
                </a:cubicBezTo>
                <a:cubicBezTo>
                  <a:pt x="2169113" y="895451"/>
                  <a:pt x="2181418" y="885099"/>
                  <a:pt x="2194560" y="875899"/>
                </a:cubicBezTo>
                <a:cubicBezTo>
                  <a:pt x="2213514" y="862631"/>
                  <a:pt x="2233061" y="850232"/>
                  <a:pt x="2252311" y="837398"/>
                </a:cubicBezTo>
                <a:cubicBezTo>
                  <a:pt x="2261936" y="830981"/>
                  <a:pt x="2271932" y="825088"/>
                  <a:pt x="2281187" y="818147"/>
                </a:cubicBezTo>
                <a:lnTo>
                  <a:pt x="2358189" y="760396"/>
                </a:lnTo>
                <a:cubicBezTo>
                  <a:pt x="2371023" y="750771"/>
                  <a:pt x="2381471" y="736593"/>
                  <a:pt x="2396690" y="731520"/>
                </a:cubicBezTo>
                <a:lnTo>
                  <a:pt x="2425566" y="721895"/>
                </a:lnTo>
                <a:cubicBezTo>
                  <a:pt x="2438400" y="712270"/>
                  <a:pt x="2452077" y="703677"/>
                  <a:pt x="2464067" y="693019"/>
                </a:cubicBezTo>
                <a:cubicBezTo>
                  <a:pt x="2481023" y="677946"/>
                  <a:pt x="2493316" y="657477"/>
                  <a:pt x="2512193" y="644892"/>
                </a:cubicBezTo>
                <a:cubicBezTo>
                  <a:pt x="2523200" y="637554"/>
                  <a:pt x="2537860" y="638475"/>
                  <a:pt x="2550694" y="635267"/>
                </a:cubicBezTo>
                <a:cubicBezTo>
                  <a:pt x="2594784" y="569134"/>
                  <a:pt x="2538662" y="642968"/>
                  <a:pt x="2608446" y="587141"/>
                </a:cubicBezTo>
                <a:cubicBezTo>
                  <a:pt x="2721609" y="496611"/>
                  <a:pt x="2617991" y="553492"/>
                  <a:pt x="2704699" y="510139"/>
                </a:cubicBezTo>
                <a:cubicBezTo>
                  <a:pt x="2714324" y="494097"/>
                  <a:pt x="2722088" y="476779"/>
                  <a:pt x="2733574" y="462012"/>
                </a:cubicBezTo>
                <a:cubicBezTo>
                  <a:pt x="2853142" y="308278"/>
                  <a:pt x="2699557" y="529857"/>
                  <a:pt x="2800951" y="385010"/>
                </a:cubicBezTo>
                <a:cubicBezTo>
                  <a:pt x="2822037" y="354888"/>
                  <a:pt x="2843816" y="317355"/>
                  <a:pt x="2868328" y="288758"/>
                </a:cubicBezTo>
                <a:cubicBezTo>
                  <a:pt x="2877187" y="278423"/>
                  <a:pt x="2887579" y="269507"/>
                  <a:pt x="2897204" y="259882"/>
                </a:cubicBezTo>
                <a:cubicBezTo>
                  <a:pt x="2900412" y="250257"/>
                  <a:pt x="2901902" y="239875"/>
                  <a:pt x="2906829" y="231006"/>
                </a:cubicBezTo>
                <a:cubicBezTo>
                  <a:pt x="2906833" y="230998"/>
                  <a:pt x="2954953" y="158820"/>
                  <a:pt x="2964581" y="144379"/>
                </a:cubicBezTo>
                <a:cubicBezTo>
                  <a:pt x="2970998" y="134754"/>
                  <a:pt x="2983831" y="127071"/>
                  <a:pt x="2983831" y="115503"/>
                </a:cubicBezTo>
                <a:lnTo>
                  <a:pt x="2983831" y="0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7" descr="C:\Users\home\Desktop\Рисунок1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04138" y="1125538"/>
            <a:ext cx="1439862" cy="221932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7444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Monotype Corsiva" pitchFamily="66" charset="0"/>
              </a:rPr>
              <a:t>Вскоре появилась мама...</a:t>
            </a:r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home\Desktop\ce7daa6dc80c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BFC"/>
              </a:clrFrom>
              <a:clrTo>
                <a:srgbClr val="F7FBFC">
                  <a:alpha val="0"/>
                </a:srgbClr>
              </a:clrTo>
            </a:clrChange>
          </a:blip>
          <a:srcRect r="1" b="152"/>
          <a:stretch>
            <a:fillRect/>
          </a:stretch>
        </p:blipFill>
        <p:spPr bwMode="auto">
          <a:xfrm>
            <a:off x="5543600" y="3140968"/>
            <a:ext cx="3600400" cy="3024336"/>
          </a:xfrm>
          <a:prstGeom prst="rect">
            <a:avLst/>
          </a:prstGeom>
          <a:noFill/>
        </p:spPr>
      </p:pic>
      <p:pic>
        <p:nvPicPr>
          <p:cNvPr id="8" name="Аудио_000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0404648" y="3284984"/>
            <a:ext cx="244475" cy="244475"/>
          </a:xfrm>
          <a:prstGeom prst="rect">
            <a:avLst/>
          </a:prstGeom>
        </p:spPr>
      </p:pic>
      <p:pic>
        <p:nvPicPr>
          <p:cNvPr id="9" name="Аудио_0003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9900592" y="2276872"/>
            <a:ext cx="244475" cy="24447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19872" y="4653136"/>
            <a:ext cx="16561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739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9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5688632" cy="344584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Сегодня на уроке:</a:t>
            </a:r>
          </a:p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Я повторил…</a:t>
            </a:r>
          </a:p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Было интересно…</a:t>
            </a:r>
          </a:p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Было трудно…</a:t>
            </a:r>
          </a:p>
          <a:p>
            <a:pPr algn="ctr">
              <a:buNone/>
            </a:pPr>
            <a:r>
              <a:rPr lang="ru-RU" sz="54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 меня получилось…</a:t>
            </a:r>
            <a:endParaRPr lang="ru-RU" sz="6000" b="1" i="1" dirty="0" smtClean="0">
              <a:ln w="28575">
                <a:solidFill>
                  <a:srgbClr val="00206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972600" y="335699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41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59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82" name="Picture 2" descr="http://metodist.edu54.ru/sites/default/files/resize/userfiles/image/fokina_l__p__shablon_1-4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620688"/>
            <a:ext cx="60483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Дополни число до 10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565528"/>
              </p:ext>
            </p:extLst>
          </p:nvPr>
        </p:nvGraphicFramePr>
        <p:xfrm>
          <a:off x="2339752" y="1772816"/>
          <a:ext cx="5007990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1598"/>
                <a:gridCol w="1014626"/>
                <a:gridCol w="988570"/>
                <a:gridCol w="1001598"/>
                <a:gridCol w="1001598"/>
              </a:tblGrid>
              <a:tr h="972108"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 8</a:t>
                      </a:r>
                      <a:endParaRPr lang="ru-RU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 3</a:t>
                      </a:r>
                      <a:endParaRPr lang="ru-RU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 5</a:t>
                      </a:r>
                      <a:endParaRPr lang="ru-RU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endParaRPr lang="ru-RU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48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48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48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48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2996952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66"/>
                </a:solidFill>
                <a:latin typeface="Arial Black" pitchFamily="34" charset="0"/>
              </a:rPr>
              <a:t>10</a:t>
            </a:r>
            <a:endParaRPr lang="ru-RU" sz="5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88921" y="27146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4381" y="1808010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53881" y="276353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5065" y="1808011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8841" y="278073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ÐÐ¾ÑÑ Ð±ÑÐºÐ²Ð°Ð¼Ð¸ Ð¿ÐµÑÐµÐ½ÐºÐ¸ Ð¼Ð°Ð¼Ð¾Ð½ÑÐµÐ½ÐºÐ° Ð¸Ð· Ð¼ÑÐ»ÑÑÑÐ¸Ð»ÑÐ¼Ð° Ð¿ÑÐ¾ Ð¼Ð°Ð¼Ñ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0063"/>
            <a:ext cx="9144000" cy="238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4773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b="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home\Desktop\b9c79fb0dcf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068960"/>
            <a:ext cx="2016224" cy="1872208"/>
          </a:xfrm>
          <a:prstGeom prst="rect">
            <a:avLst/>
          </a:prstGeom>
          <a:noFill/>
        </p:spPr>
      </p:pic>
      <p:sp>
        <p:nvSpPr>
          <p:cNvPr id="5" name="Полилиния 4"/>
          <p:cNvSpPr/>
          <p:nvPr/>
        </p:nvSpPr>
        <p:spPr>
          <a:xfrm>
            <a:off x="4549487" y="2096867"/>
            <a:ext cx="3141369" cy="3096313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95536" y="5157191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9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8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139951" y="5157192"/>
            <a:ext cx="2478413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13    14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483768" y="5157192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9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6516215" y="5157192"/>
            <a:ext cx="2317239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15    14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107504" y="4077072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5" descr="C:\Users\home\Desktop\6239d799113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42458" flipH="1" flipV="1">
            <a:off x="192740" y="4714798"/>
            <a:ext cx="2022364" cy="45719"/>
          </a:xfrm>
          <a:prstGeom prst="rect">
            <a:avLst/>
          </a:prstGeom>
          <a:noFill/>
        </p:spPr>
      </p:pic>
      <p:sp>
        <p:nvSpPr>
          <p:cNvPr id="18" name="Нашивка 17"/>
          <p:cNvSpPr/>
          <p:nvPr/>
        </p:nvSpPr>
        <p:spPr>
          <a:xfrm>
            <a:off x="6660232" y="3429000"/>
            <a:ext cx="288032" cy="432048"/>
          </a:xfrm>
          <a:prstGeom prst="chevron">
            <a:avLst>
              <a:gd name="adj" fmla="val 7227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 flipH="1">
            <a:off x="5292080" y="4005064"/>
            <a:ext cx="288032" cy="360040"/>
          </a:xfrm>
          <a:prstGeom prst="chevron">
            <a:avLst>
              <a:gd name="adj" fmla="val 7227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Нашивка 21"/>
          <p:cNvSpPr/>
          <p:nvPr/>
        </p:nvSpPr>
        <p:spPr>
          <a:xfrm>
            <a:off x="6444208" y="4149080"/>
            <a:ext cx="288032" cy="432048"/>
          </a:xfrm>
          <a:prstGeom prst="chevron">
            <a:avLst>
              <a:gd name="adj" fmla="val 7227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436096" y="3140968"/>
            <a:ext cx="504056" cy="792088"/>
            <a:chOff x="-648072" y="3789040"/>
            <a:chExt cx="648072" cy="1130424"/>
          </a:xfrm>
        </p:grpSpPr>
        <p:sp>
          <p:nvSpPr>
            <p:cNvPr id="23" name="Минус 22"/>
            <p:cNvSpPr/>
            <p:nvPr/>
          </p:nvSpPr>
          <p:spPr>
            <a:xfrm>
              <a:off x="-648072" y="3789040"/>
              <a:ext cx="648072" cy="914400"/>
            </a:xfrm>
            <a:prstGeom prst="mathMinus">
              <a:avLst>
                <a:gd name="adj1" fmla="val 1088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-648072" y="4005064"/>
              <a:ext cx="648072" cy="914400"/>
            </a:xfrm>
            <a:prstGeom prst="mathMinus">
              <a:avLst>
                <a:gd name="adj1" fmla="val 1088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043253" y="5528554"/>
            <a:ext cx="2118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    *        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36096" y="558924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*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67336" y="5517232"/>
            <a:ext cx="213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*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374" y="5516406"/>
            <a:ext cx="501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*</a:t>
            </a:r>
            <a:endParaRPr lang="ru-RU" sz="4400" dirty="0">
              <a:solidFill>
                <a:srgbClr val="002060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5868144" y="2060848"/>
            <a:ext cx="504056" cy="792088"/>
            <a:chOff x="-648072" y="3789040"/>
            <a:chExt cx="648072" cy="1130424"/>
          </a:xfrm>
        </p:grpSpPr>
        <p:sp>
          <p:nvSpPr>
            <p:cNvPr id="38" name="Минус 37"/>
            <p:cNvSpPr/>
            <p:nvPr/>
          </p:nvSpPr>
          <p:spPr>
            <a:xfrm>
              <a:off x="-648072" y="3789040"/>
              <a:ext cx="648072" cy="914400"/>
            </a:xfrm>
            <a:prstGeom prst="mathMinus">
              <a:avLst>
                <a:gd name="adj1" fmla="val 1088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Минус 38"/>
            <p:cNvSpPr/>
            <p:nvPr/>
          </p:nvSpPr>
          <p:spPr>
            <a:xfrm>
              <a:off x="-648072" y="4005064"/>
              <a:ext cx="648072" cy="914400"/>
            </a:xfrm>
            <a:prstGeom prst="mathMinus">
              <a:avLst>
                <a:gd name="adj1" fmla="val 1088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" name="минус - момонтенок - минус_-_Песенка Мамонте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0260632" y="2852936"/>
            <a:ext cx="244475" cy="244475"/>
          </a:xfrm>
          <a:prstGeom prst="rect">
            <a:avLst/>
          </a:prstGeom>
        </p:spPr>
      </p:pic>
      <p:pic>
        <p:nvPicPr>
          <p:cNvPr id="28" name="Аудио_0004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-1819547" y="2802706"/>
            <a:ext cx="244475" cy="244475"/>
          </a:xfrm>
          <a:prstGeom prst="rect">
            <a:avLst/>
          </a:prstGeom>
        </p:spPr>
      </p:pic>
      <p:pic>
        <p:nvPicPr>
          <p:cNvPr id="33" name="Аудио_0005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-1908720" y="3861048"/>
            <a:ext cx="244475" cy="244475"/>
          </a:xfrm>
          <a:prstGeom prst="rect">
            <a:avLst/>
          </a:prstGeom>
        </p:spPr>
      </p:pic>
      <p:pic>
        <p:nvPicPr>
          <p:cNvPr id="3" name="Picture 2" descr="ÐÐ¾ÑÑ Ð±ÑÐºÐ²Ð°Ð¼Ð¸ Ð¿ÐµÑÐµÐ½ÐºÐ¸ Ð¼Ð°Ð¼Ð¾Ð½ÑÐµÐ½ÐºÐ° Ð¸Ð· Ð¼ÑÐ»ÑÑÑÐ¸Ð»ÑÐ¼Ð° Ð¿ÑÐ¾ Ð¼Ð°Ð¼Ñ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84" y="585216"/>
            <a:ext cx="4388367" cy="270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104 L -0.54341 0.209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70" y="996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104 L 0.11024 0.3146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152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4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20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1573 L -0.2559 0.325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1549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31214E-7 L 0.02362 0.2360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1179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20000" numSld="1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5" grpId="0" animBg="1"/>
      <p:bldP spid="18" grpId="0" animBg="1"/>
      <p:bldP spid="21" grpId="0" animBg="1"/>
      <p:bldP spid="22" grpId="0" animBg="1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Задача смекалка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551691-D6F2-4A80-BF21-3828F3EDC344}" type="datetime1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05.03.2019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E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179F98-A243-465C-A768-33D8C93F7175}" type="slidenum">
              <a:rPr lang="ru-RU" smtClean="0">
                <a:solidFill>
                  <a:srgbClr val="8E0000">
                    <a:tint val="75000"/>
                  </a:srgbClr>
                </a:solidFill>
              </a:rPr>
              <a:pPr>
                <a:defRPr/>
              </a:pPr>
              <a:t>5</a:t>
            </a:fld>
            <a:endParaRPr lang="ru-RU">
              <a:solidFill>
                <a:srgbClr val="8E0000">
                  <a:tint val="75000"/>
                </a:srgb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476709" y="8374689"/>
            <a:ext cx="2143140" cy="102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643702" y="6021288"/>
            <a:ext cx="2028119" cy="187467"/>
            <a:chOff x="5786446" y="2357430"/>
            <a:chExt cx="2028119" cy="1890425"/>
          </a:xfrm>
        </p:grpSpPr>
        <p:pic>
          <p:nvPicPr>
            <p:cNvPr id="13" name="Рисунок 12" descr="400_F_50784659_GWi0mUZbJHS04KE3BrplgwdFyhruzFO6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6446" y="2357430"/>
              <a:ext cx="1857830" cy="1500198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5786446" y="3786190"/>
              <a:ext cx="202811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dirty="0" err="1" smtClean="0">
                  <a:ln w="11430"/>
                  <a:solidFill>
                    <a:srgbClr val="0066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</a:rPr>
                <a:t>Смекалинск</a:t>
              </a:r>
              <a:endParaRPr lang="ru-RU" sz="24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28662" y="1785926"/>
            <a:ext cx="6786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Над рекой летели птицы: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Голубь, щука, две синицы,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Два стрижа и пять угрей.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Сколько птиц? Ответь скорей?</a:t>
            </a:r>
            <a:endParaRPr lang="ru-RU" sz="2400" b="1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714752"/>
            <a:ext cx="20229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Подсказка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000100" y="2571744"/>
            <a:ext cx="1285884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714744" y="2571744"/>
            <a:ext cx="214314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71538" y="2928934"/>
            <a:ext cx="2000264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191952" y="3714752"/>
            <a:ext cx="175310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Решение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63654" y="3714752"/>
            <a:ext cx="12283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Ответ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4209" y="4344476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8E0000"/>
                </a:solidFill>
                <a:latin typeface="Arial" charset="0"/>
              </a:rPr>
              <a:t>1 + 2 + 2 =</a:t>
            </a:r>
            <a:endParaRPr lang="ru-RU" sz="3200" b="1" dirty="0">
              <a:solidFill>
                <a:srgbClr val="8E0000"/>
              </a:solidFill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65900" y="4282690"/>
            <a:ext cx="2477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8E0000"/>
                </a:solidFill>
                <a:latin typeface="Arial" charset="0"/>
              </a:rPr>
              <a:t>5 (птиц)</a:t>
            </a:r>
            <a:endParaRPr lang="ru-RU" sz="3200" b="1" dirty="0">
              <a:solidFill>
                <a:srgbClr val="8E0000"/>
              </a:solidFill>
              <a:latin typeface="Arial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429652" y="6215082"/>
            <a:ext cx="500066" cy="500066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tx1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074" name="Picture 2" descr="http://www.moova.ru/_nw/42/427296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885" y="4303468"/>
            <a:ext cx="3892992" cy="247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060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www.moova.ru/_nw/42/427296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7296"/>
            <a:ext cx="8928992" cy="648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7016" y="476672"/>
            <a:ext cx="5509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 </a:t>
            </a:r>
            <a:r>
              <a:rPr lang="ru-RU" sz="32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5+3              14-10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9-4               10+7</a:t>
            </a:r>
            <a:endParaRPr lang="ru-RU" sz="32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280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home\Desktop\b9c79fb0dcf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068960"/>
            <a:ext cx="2016224" cy="18722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-171400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dirty="0" smtClean="0">
                <a:ln w="28575">
                  <a:solidFill>
                    <a:srgbClr val="002060"/>
                  </a:solidFill>
                </a:ln>
                <a:solidFill>
                  <a:srgbClr val="4F81BD">
                    <a:lumMod val="40000"/>
                    <a:lumOff val="60000"/>
                  </a:srgbClr>
                </a:solidFill>
                <a:latin typeface="Monotype Corsiva" pitchFamily="66" charset="0"/>
              </a:rPr>
              <a:t>Дедушка  морж  рассказал Мамонтенку, где искать маму и малыш  отправился в путь.</a:t>
            </a:r>
            <a:endParaRPr lang="ru-RU" sz="5400" dirty="0">
              <a:ln w="28575">
                <a:solidFill>
                  <a:srgbClr val="002060"/>
                </a:solidFill>
              </a:ln>
              <a:solidFill>
                <a:srgbClr val="4F81BD">
                  <a:lumMod val="40000"/>
                  <a:lumOff val="60000"/>
                </a:srgbClr>
              </a:solidFill>
              <a:latin typeface="Monotype Corsiva" pitchFamily="66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95536" y="5229200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499992" y="5157192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483768" y="5085184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6516216" y="5157192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107504" y="4077072"/>
            <a:ext cx="1800200" cy="1368151"/>
          </a:xfrm>
          <a:custGeom>
            <a:avLst/>
            <a:gdLst>
              <a:gd name="connsiteX0" fmla="*/ 1177637 w 2420336"/>
              <a:gd name="connsiteY0" fmla="*/ 0 h 2840182"/>
              <a:gd name="connsiteX1" fmla="*/ 1246910 w 2420336"/>
              <a:gd name="connsiteY1" fmla="*/ 69273 h 2840182"/>
              <a:gd name="connsiteX2" fmla="*/ 1274619 w 2420336"/>
              <a:gd name="connsiteY2" fmla="*/ 110836 h 2840182"/>
              <a:gd name="connsiteX3" fmla="*/ 1316182 w 2420336"/>
              <a:gd name="connsiteY3" fmla="*/ 152400 h 2840182"/>
              <a:gd name="connsiteX4" fmla="*/ 1343891 w 2420336"/>
              <a:gd name="connsiteY4" fmla="*/ 193964 h 2840182"/>
              <a:gd name="connsiteX5" fmla="*/ 1385455 w 2420336"/>
              <a:gd name="connsiteY5" fmla="*/ 235527 h 2840182"/>
              <a:gd name="connsiteX6" fmla="*/ 1427019 w 2420336"/>
              <a:gd name="connsiteY6" fmla="*/ 318654 h 2840182"/>
              <a:gd name="connsiteX7" fmla="*/ 1454728 w 2420336"/>
              <a:gd name="connsiteY7" fmla="*/ 360218 h 2840182"/>
              <a:gd name="connsiteX8" fmla="*/ 1496291 w 2420336"/>
              <a:gd name="connsiteY8" fmla="*/ 443345 h 2840182"/>
              <a:gd name="connsiteX9" fmla="*/ 1537855 w 2420336"/>
              <a:gd name="connsiteY9" fmla="*/ 484909 h 2840182"/>
              <a:gd name="connsiteX10" fmla="*/ 1565564 w 2420336"/>
              <a:gd name="connsiteY10" fmla="*/ 526473 h 2840182"/>
              <a:gd name="connsiteX11" fmla="*/ 1607128 w 2420336"/>
              <a:gd name="connsiteY11" fmla="*/ 568036 h 2840182"/>
              <a:gd name="connsiteX12" fmla="*/ 1634837 w 2420336"/>
              <a:gd name="connsiteY12" fmla="*/ 609600 h 2840182"/>
              <a:gd name="connsiteX13" fmla="*/ 1676400 w 2420336"/>
              <a:gd name="connsiteY13" fmla="*/ 623454 h 2840182"/>
              <a:gd name="connsiteX14" fmla="*/ 1717964 w 2420336"/>
              <a:gd name="connsiteY14" fmla="*/ 692727 h 2840182"/>
              <a:gd name="connsiteX15" fmla="*/ 1759528 w 2420336"/>
              <a:gd name="connsiteY15" fmla="*/ 734291 h 2840182"/>
              <a:gd name="connsiteX16" fmla="*/ 1814946 w 2420336"/>
              <a:gd name="connsiteY16" fmla="*/ 817418 h 2840182"/>
              <a:gd name="connsiteX17" fmla="*/ 1898073 w 2420336"/>
              <a:gd name="connsiteY17" fmla="*/ 914400 h 2840182"/>
              <a:gd name="connsiteX18" fmla="*/ 1911928 w 2420336"/>
              <a:gd name="connsiteY18" fmla="*/ 955964 h 2840182"/>
              <a:gd name="connsiteX19" fmla="*/ 1981200 w 2420336"/>
              <a:gd name="connsiteY19" fmla="*/ 1039091 h 2840182"/>
              <a:gd name="connsiteX20" fmla="*/ 2008910 w 2420336"/>
              <a:gd name="connsiteY20" fmla="*/ 1080654 h 2840182"/>
              <a:gd name="connsiteX21" fmla="*/ 2022764 w 2420336"/>
              <a:gd name="connsiteY21" fmla="*/ 1122218 h 2840182"/>
              <a:gd name="connsiteX22" fmla="*/ 2064328 w 2420336"/>
              <a:gd name="connsiteY22" fmla="*/ 1163782 h 2840182"/>
              <a:gd name="connsiteX23" fmla="*/ 2078182 w 2420336"/>
              <a:gd name="connsiteY23" fmla="*/ 1233054 h 2840182"/>
              <a:gd name="connsiteX24" fmla="*/ 2105891 w 2420336"/>
              <a:gd name="connsiteY24" fmla="*/ 1274618 h 2840182"/>
              <a:gd name="connsiteX25" fmla="*/ 2161310 w 2420336"/>
              <a:gd name="connsiteY25" fmla="*/ 1357745 h 2840182"/>
              <a:gd name="connsiteX26" fmla="*/ 2189019 w 2420336"/>
              <a:gd name="connsiteY26" fmla="*/ 1440873 h 2840182"/>
              <a:gd name="connsiteX27" fmla="*/ 2202873 w 2420336"/>
              <a:gd name="connsiteY27" fmla="*/ 1482436 h 2840182"/>
              <a:gd name="connsiteX28" fmla="*/ 2230582 w 2420336"/>
              <a:gd name="connsiteY28" fmla="*/ 1593273 h 2840182"/>
              <a:gd name="connsiteX29" fmla="*/ 2258291 w 2420336"/>
              <a:gd name="connsiteY29" fmla="*/ 1704109 h 2840182"/>
              <a:gd name="connsiteX30" fmla="*/ 2272146 w 2420336"/>
              <a:gd name="connsiteY30" fmla="*/ 1856509 h 2840182"/>
              <a:gd name="connsiteX31" fmla="*/ 2286000 w 2420336"/>
              <a:gd name="connsiteY31" fmla="*/ 1898073 h 2840182"/>
              <a:gd name="connsiteX32" fmla="*/ 2299855 w 2420336"/>
              <a:gd name="connsiteY32" fmla="*/ 1953491 h 2840182"/>
              <a:gd name="connsiteX33" fmla="*/ 2313710 w 2420336"/>
              <a:gd name="connsiteY33" fmla="*/ 1995054 h 2840182"/>
              <a:gd name="connsiteX34" fmla="*/ 2341419 w 2420336"/>
              <a:gd name="connsiteY34" fmla="*/ 2092036 h 2840182"/>
              <a:gd name="connsiteX35" fmla="*/ 2382982 w 2420336"/>
              <a:gd name="connsiteY35" fmla="*/ 2147454 h 2840182"/>
              <a:gd name="connsiteX36" fmla="*/ 2382982 w 2420336"/>
              <a:gd name="connsiteY36" fmla="*/ 2438400 h 2840182"/>
              <a:gd name="connsiteX37" fmla="*/ 2355273 w 2420336"/>
              <a:gd name="connsiteY37" fmla="*/ 2479964 h 2840182"/>
              <a:gd name="connsiteX38" fmla="*/ 2341419 w 2420336"/>
              <a:gd name="connsiteY38" fmla="*/ 2521527 h 2840182"/>
              <a:gd name="connsiteX39" fmla="*/ 2313710 w 2420336"/>
              <a:gd name="connsiteY39" fmla="*/ 2563091 h 2840182"/>
              <a:gd name="connsiteX40" fmla="*/ 2286000 w 2420336"/>
              <a:gd name="connsiteY40" fmla="*/ 2646218 h 2840182"/>
              <a:gd name="connsiteX41" fmla="*/ 2272146 w 2420336"/>
              <a:gd name="connsiteY41" fmla="*/ 2770909 h 2840182"/>
              <a:gd name="connsiteX42" fmla="*/ 2230582 w 2420336"/>
              <a:gd name="connsiteY42" fmla="*/ 2784764 h 2840182"/>
              <a:gd name="connsiteX43" fmla="*/ 2175164 w 2420336"/>
              <a:gd name="connsiteY43" fmla="*/ 2812473 h 2840182"/>
              <a:gd name="connsiteX44" fmla="*/ 2119746 w 2420336"/>
              <a:gd name="connsiteY44" fmla="*/ 2826327 h 2840182"/>
              <a:gd name="connsiteX45" fmla="*/ 2078182 w 2420336"/>
              <a:gd name="connsiteY45" fmla="*/ 2840182 h 2840182"/>
              <a:gd name="connsiteX46" fmla="*/ 720437 w 2420336"/>
              <a:gd name="connsiteY46" fmla="*/ 2826327 h 2840182"/>
              <a:gd name="connsiteX47" fmla="*/ 609600 w 2420336"/>
              <a:gd name="connsiteY47" fmla="*/ 2798618 h 2840182"/>
              <a:gd name="connsiteX48" fmla="*/ 498764 w 2420336"/>
              <a:gd name="connsiteY48" fmla="*/ 2770909 h 2840182"/>
              <a:gd name="connsiteX49" fmla="*/ 415637 w 2420336"/>
              <a:gd name="connsiteY49" fmla="*/ 2743200 h 2840182"/>
              <a:gd name="connsiteX50" fmla="*/ 304800 w 2420336"/>
              <a:gd name="connsiteY50" fmla="*/ 2701636 h 2840182"/>
              <a:gd name="connsiteX51" fmla="*/ 263237 w 2420336"/>
              <a:gd name="connsiteY51" fmla="*/ 2673927 h 2840182"/>
              <a:gd name="connsiteX52" fmla="*/ 221673 w 2420336"/>
              <a:gd name="connsiteY52" fmla="*/ 2660073 h 2840182"/>
              <a:gd name="connsiteX53" fmla="*/ 193964 w 2420336"/>
              <a:gd name="connsiteY53" fmla="*/ 2618509 h 2840182"/>
              <a:gd name="connsiteX54" fmla="*/ 152400 w 2420336"/>
              <a:gd name="connsiteY54" fmla="*/ 2576945 h 2840182"/>
              <a:gd name="connsiteX55" fmla="*/ 96982 w 2420336"/>
              <a:gd name="connsiteY55" fmla="*/ 2452254 h 2840182"/>
              <a:gd name="connsiteX56" fmla="*/ 69273 w 2420336"/>
              <a:gd name="connsiteY56" fmla="*/ 2355273 h 2840182"/>
              <a:gd name="connsiteX57" fmla="*/ 41564 w 2420336"/>
              <a:gd name="connsiteY57" fmla="*/ 2299854 h 2840182"/>
              <a:gd name="connsiteX58" fmla="*/ 27710 w 2420336"/>
              <a:gd name="connsiteY58" fmla="*/ 2202873 h 2840182"/>
              <a:gd name="connsiteX59" fmla="*/ 0 w 2420336"/>
              <a:gd name="connsiteY59" fmla="*/ 2119745 h 2840182"/>
              <a:gd name="connsiteX60" fmla="*/ 27710 w 2420336"/>
              <a:gd name="connsiteY60" fmla="*/ 1967345 h 2840182"/>
              <a:gd name="connsiteX61" fmla="*/ 41564 w 2420336"/>
              <a:gd name="connsiteY61" fmla="*/ 1925782 h 2840182"/>
              <a:gd name="connsiteX62" fmla="*/ 96982 w 2420336"/>
              <a:gd name="connsiteY62" fmla="*/ 1842654 h 2840182"/>
              <a:gd name="connsiteX63" fmla="*/ 166255 w 2420336"/>
              <a:gd name="connsiteY63" fmla="*/ 1759527 h 2840182"/>
              <a:gd name="connsiteX64" fmla="*/ 193964 w 2420336"/>
              <a:gd name="connsiteY64" fmla="*/ 1704109 h 2840182"/>
              <a:gd name="connsiteX65" fmla="*/ 277091 w 2420336"/>
              <a:gd name="connsiteY65" fmla="*/ 1593273 h 2840182"/>
              <a:gd name="connsiteX66" fmla="*/ 332510 w 2420336"/>
              <a:gd name="connsiteY66" fmla="*/ 1524000 h 2840182"/>
              <a:gd name="connsiteX67" fmla="*/ 318655 w 2420336"/>
              <a:gd name="connsiteY67" fmla="*/ 1413164 h 2840182"/>
              <a:gd name="connsiteX68" fmla="*/ 290946 w 2420336"/>
              <a:gd name="connsiteY68" fmla="*/ 1316182 h 2840182"/>
              <a:gd name="connsiteX69" fmla="*/ 304800 w 2420336"/>
              <a:gd name="connsiteY69" fmla="*/ 1191491 h 2840182"/>
              <a:gd name="connsiteX70" fmla="*/ 346364 w 2420336"/>
              <a:gd name="connsiteY70" fmla="*/ 1108364 h 2840182"/>
              <a:gd name="connsiteX71" fmla="*/ 387928 w 2420336"/>
              <a:gd name="connsiteY71" fmla="*/ 1025236 h 2840182"/>
              <a:gd name="connsiteX72" fmla="*/ 415637 w 2420336"/>
              <a:gd name="connsiteY72" fmla="*/ 914400 h 2840182"/>
              <a:gd name="connsiteX73" fmla="*/ 443346 w 2420336"/>
              <a:gd name="connsiteY73" fmla="*/ 872836 h 2840182"/>
              <a:gd name="connsiteX74" fmla="*/ 471055 w 2420336"/>
              <a:gd name="connsiteY74" fmla="*/ 789709 h 2840182"/>
              <a:gd name="connsiteX75" fmla="*/ 512619 w 2420336"/>
              <a:gd name="connsiteY75" fmla="*/ 748145 h 2840182"/>
              <a:gd name="connsiteX76" fmla="*/ 554182 w 2420336"/>
              <a:gd name="connsiteY76" fmla="*/ 720436 h 2840182"/>
              <a:gd name="connsiteX77" fmla="*/ 637310 w 2420336"/>
              <a:gd name="connsiteY77" fmla="*/ 637309 h 2840182"/>
              <a:gd name="connsiteX78" fmla="*/ 678873 w 2420336"/>
              <a:gd name="connsiteY78" fmla="*/ 609600 h 2840182"/>
              <a:gd name="connsiteX79" fmla="*/ 720437 w 2420336"/>
              <a:gd name="connsiteY79" fmla="*/ 554182 h 2840182"/>
              <a:gd name="connsiteX80" fmla="*/ 734291 w 2420336"/>
              <a:gd name="connsiteY80" fmla="*/ 512618 h 2840182"/>
              <a:gd name="connsiteX81" fmla="*/ 789710 w 2420336"/>
              <a:gd name="connsiteY81" fmla="*/ 443345 h 2840182"/>
              <a:gd name="connsiteX82" fmla="*/ 803564 w 2420336"/>
              <a:gd name="connsiteY82" fmla="*/ 401782 h 2840182"/>
              <a:gd name="connsiteX83" fmla="*/ 845128 w 2420336"/>
              <a:gd name="connsiteY83" fmla="*/ 360218 h 2840182"/>
              <a:gd name="connsiteX84" fmla="*/ 872837 w 2420336"/>
              <a:gd name="connsiteY84" fmla="*/ 318654 h 2840182"/>
              <a:gd name="connsiteX85" fmla="*/ 914400 w 2420336"/>
              <a:gd name="connsiteY85" fmla="*/ 235527 h 2840182"/>
              <a:gd name="connsiteX86" fmla="*/ 942110 w 2420336"/>
              <a:gd name="connsiteY86" fmla="*/ 207818 h 2840182"/>
              <a:gd name="connsiteX87" fmla="*/ 983673 w 2420336"/>
              <a:gd name="connsiteY87" fmla="*/ 193964 h 2840182"/>
              <a:gd name="connsiteX88" fmla="*/ 1094510 w 2420336"/>
              <a:gd name="connsiteY88" fmla="*/ 110836 h 2840182"/>
              <a:gd name="connsiteX89" fmla="*/ 1136073 w 2420336"/>
              <a:gd name="connsiteY89" fmla="*/ 83127 h 2840182"/>
              <a:gd name="connsiteX90" fmla="*/ 1177637 w 2420336"/>
              <a:gd name="connsiteY90" fmla="*/ 55418 h 2840182"/>
              <a:gd name="connsiteX91" fmla="*/ 1177637 w 2420336"/>
              <a:gd name="connsiteY91" fmla="*/ 0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20336" h="2840182">
                <a:moveTo>
                  <a:pt x="1177637" y="0"/>
                </a:moveTo>
                <a:cubicBezTo>
                  <a:pt x="1200728" y="23091"/>
                  <a:pt x="1228796" y="42102"/>
                  <a:pt x="1246910" y="69273"/>
                </a:cubicBezTo>
                <a:cubicBezTo>
                  <a:pt x="1256146" y="83127"/>
                  <a:pt x="1263959" y="98044"/>
                  <a:pt x="1274619" y="110836"/>
                </a:cubicBezTo>
                <a:cubicBezTo>
                  <a:pt x="1287162" y="125888"/>
                  <a:pt x="1303639" y="137348"/>
                  <a:pt x="1316182" y="152400"/>
                </a:cubicBezTo>
                <a:cubicBezTo>
                  <a:pt x="1326842" y="165192"/>
                  <a:pt x="1333231" y="181172"/>
                  <a:pt x="1343891" y="193964"/>
                </a:cubicBezTo>
                <a:cubicBezTo>
                  <a:pt x="1356434" y="209016"/>
                  <a:pt x="1372912" y="220475"/>
                  <a:pt x="1385455" y="235527"/>
                </a:cubicBezTo>
                <a:cubicBezTo>
                  <a:pt x="1435084" y="295081"/>
                  <a:pt x="1395778" y="256174"/>
                  <a:pt x="1427019" y="318654"/>
                </a:cubicBezTo>
                <a:cubicBezTo>
                  <a:pt x="1434466" y="333547"/>
                  <a:pt x="1445492" y="346363"/>
                  <a:pt x="1454728" y="360218"/>
                </a:cubicBezTo>
                <a:cubicBezTo>
                  <a:pt x="1468613" y="401876"/>
                  <a:pt x="1466449" y="407534"/>
                  <a:pt x="1496291" y="443345"/>
                </a:cubicBezTo>
                <a:cubicBezTo>
                  <a:pt x="1508834" y="458397"/>
                  <a:pt x="1525312" y="469857"/>
                  <a:pt x="1537855" y="484909"/>
                </a:cubicBezTo>
                <a:cubicBezTo>
                  <a:pt x="1548515" y="497701"/>
                  <a:pt x="1554904" y="513681"/>
                  <a:pt x="1565564" y="526473"/>
                </a:cubicBezTo>
                <a:cubicBezTo>
                  <a:pt x="1578107" y="541525"/>
                  <a:pt x="1594585" y="552984"/>
                  <a:pt x="1607128" y="568036"/>
                </a:cubicBezTo>
                <a:cubicBezTo>
                  <a:pt x="1617788" y="580828"/>
                  <a:pt x="1621835" y="599198"/>
                  <a:pt x="1634837" y="609600"/>
                </a:cubicBezTo>
                <a:cubicBezTo>
                  <a:pt x="1646241" y="618723"/>
                  <a:pt x="1662546" y="618836"/>
                  <a:pt x="1676400" y="623454"/>
                </a:cubicBezTo>
                <a:cubicBezTo>
                  <a:pt x="1762699" y="709753"/>
                  <a:pt x="1646023" y="584815"/>
                  <a:pt x="1717964" y="692727"/>
                </a:cubicBezTo>
                <a:cubicBezTo>
                  <a:pt x="1728832" y="709030"/>
                  <a:pt x="1747499" y="718825"/>
                  <a:pt x="1759528" y="734291"/>
                </a:cubicBezTo>
                <a:cubicBezTo>
                  <a:pt x="1779974" y="760578"/>
                  <a:pt x="1794965" y="790776"/>
                  <a:pt x="1814946" y="817418"/>
                </a:cubicBezTo>
                <a:cubicBezTo>
                  <a:pt x="1868266" y="888511"/>
                  <a:pt x="1840182" y="856508"/>
                  <a:pt x="1898073" y="914400"/>
                </a:cubicBezTo>
                <a:cubicBezTo>
                  <a:pt x="1902691" y="928255"/>
                  <a:pt x="1905397" y="942902"/>
                  <a:pt x="1911928" y="955964"/>
                </a:cubicBezTo>
                <a:cubicBezTo>
                  <a:pt x="1937725" y="1007556"/>
                  <a:pt x="1942903" y="993134"/>
                  <a:pt x="1981200" y="1039091"/>
                </a:cubicBezTo>
                <a:cubicBezTo>
                  <a:pt x="1991860" y="1051883"/>
                  <a:pt x="1999673" y="1066800"/>
                  <a:pt x="2008910" y="1080654"/>
                </a:cubicBezTo>
                <a:cubicBezTo>
                  <a:pt x="2013528" y="1094509"/>
                  <a:pt x="2014663" y="1110067"/>
                  <a:pt x="2022764" y="1122218"/>
                </a:cubicBezTo>
                <a:cubicBezTo>
                  <a:pt x="2033632" y="1138521"/>
                  <a:pt x="2055566" y="1146257"/>
                  <a:pt x="2064328" y="1163782"/>
                </a:cubicBezTo>
                <a:cubicBezTo>
                  <a:pt x="2074859" y="1184844"/>
                  <a:pt x="2069914" y="1211005"/>
                  <a:pt x="2078182" y="1233054"/>
                </a:cubicBezTo>
                <a:cubicBezTo>
                  <a:pt x="2084029" y="1248645"/>
                  <a:pt x="2097630" y="1260161"/>
                  <a:pt x="2105891" y="1274618"/>
                </a:cubicBezTo>
                <a:cubicBezTo>
                  <a:pt x="2150624" y="1352901"/>
                  <a:pt x="2111923" y="1308360"/>
                  <a:pt x="2161310" y="1357745"/>
                </a:cubicBezTo>
                <a:lnTo>
                  <a:pt x="2189019" y="1440873"/>
                </a:lnTo>
                <a:cubicBezTo>
                  <a:pt x="2193637" y="1454727"/>
                  <a:pt x="2199331" y="1468268"/>
                  <a:pt x="2202873" y="1482436"/>
                </a:cubicBezTo>
                <a:cubicBezTo>
                  <a:pt x="2212109" y="1519382"/>
                  <a:pt x="2218539" y="1557145"/>
                  <a:pt x="2230582" y="1593273"/>
                </a:cubicBezTo>
                <a:cubicBezTo>
                  <a:pt x="2251884" y="1657176"/>
                  <a:pt x="2241573" y="1620516"/>
                  <a:pt x="2258291" y="1704109"/>
                </a:cubicBezTo>
                <a:cubicBezTo>
                  <a:pt x="2262909" y="1754909"/>
                  <a:pt x="2264932" y="1806012"/>
                  <a:pt x="2272146" y="1856509"/>
                </a:cubicBezTo>
                <a:cubicBezTo>
                  <a:pt x="2274211" y="1870966"/>
                  <a:pt x="2281988" y="1884031"/>
                  <a:pt x="2286000" y="1898073"/>
                </a:cubicBezTo>
                <a:cubicBezTo>
                  <a:pt x="2291231" y="1916382"/>
                  <a:pt x="2294624" y="1935182"/>
                  <a:pt x="2299855" y="1953491"/>
                </a:cubicBezTo>
                <a:cubicBezTo>
                  <a:pt x="2303867" y="1967533"/>
                  <a:pt x="2309698" y="1981012"/>
                  <a:pt x="2313710" y="1995054"/>
                </a:cubicBezTo>
                <a:cubicBezTo>
                  <a:pt x="2317568" y="2008558"/>
                  <a:pt x="2331925" y="2075421"/>
                  <a:pt x="2341419" y="2092036"/>
                </a:cubicBezTo>
                <a:cubicBezTo>
                  <a:pt x="2352875" y="2112084"/>
                  <a:pt x="2369128" y="2128981"/>
                  <a:pt x="2382982" y="2147454"/>
                </a:cubicBezTo>
                <a:cubicBezTo>
                  <a:pt x="2420336" y="2259512"/>
                  <a:pt x="2413778" y="2222828"/>
                  <a:pt x="2382982" y="2438400"/>
                </a:cubicBezTo>
                <a:cubicBezTo>
                  <a:pt x="2380627" y="2454884"/>
                  <a:pt x="2364509" y="2466109"/>
                  <a:pt x="2355273" y="2479964"/>
                </a:cubicBezTo>
                <a:cubicBezTo>
                  <a:pt x="2350655" y="2493818"/>
                  <a:pt x="2347950" y="2508465"/>
                  <a:pt x="2341419" y="2521527"/>
                </a:cubicBezTo>
                <a:cubicBezTo>
                  <a:pt x="2333972" y="2536420"/>
                  <a:pt x="2320473" y="2547875"/>
                  <a:pt x="2313710" y="2563091"/>
                </a:cubicBezTo>
                <a:cubicBezTo>
                  <a:pt x="2301847" y="2589782"/>
                  <a:pt x="2286000" y="2646218"/>
                  <a:pt x="2286000" y="2646218"/>
                </a:cubicBezTo>
                <a:cubicBezTo>
                  <a:pt x="2281382" y="2687782"/>
                  <a:pt x="2287677" y="2732081"/>
                  <a:pt x="2272146" y="2770909"/>
                </a:cubicBezTo>
                <a:cubicBezTo>
                  <a:pt x="2266722" y="2784469"/>
                  <a:pt x="2244005" y="2779011"/>
                  <a:pt x="2230582" y="2784764"/>
                </a:cubicBezTo>
                <a:cubicBezTo>
                  <a:pt x="2211599" y="2792900"/>
                  <a:pt x="2194502" y="2805221"/>
                  <a:pt x="2175164" y="2812473"/>
                </a:cubicBezTo>
                <a:cubicBezTo>
                  <a:pt x="2157335" y="2819159"/>
                  <a:pt x="2138055" y="2821096"/>
                  <a:pt x="2119746" y="2826327"/>
                </a:cubicBezTo>
                <a:cubicBezTo>
                  <a:pt x="2105704" y="2830339"/>
                  <a:pt x="2092037" y="2835564"/>
                  <a:pt x="2078182" y="2840182"/>
                </a:cubicBezTo>
                <a:lnTo>
                  <a:pt x="720437" y="2826327"/>
                </a:lnTo>
                <a:cubicBezTo>
                  <a:pt x="682370" y="2825250"/>
                  <a:pt x="646546" y="2807854"/>
                  <a:pt x="609600" y="2798618"/>
                </a:cubicBezTo>
                <a:lnTo>
                  <a:pt x="498764" y="2770909"/>
                </a:lnTo>
                <a:cubicBezTo>
                  <a:pt x="471055" y="2761673"/>
                  <a:pt x="441761" y="2756262"/>
                  <a:pt x="415637" y="2743200"/>
                </a:cubicBezTo>
                <a:cubicBezTo>
                  <a:pt x="343188" y="2706975"/>
                  <a:pt x="380255" y="2720500"/>
                  <a:pt x="304800" y="2701636"/>
                </a:cubicBezTo>
                <a:cubicBezTo>
                  <a:pt x="290946" y="2692400"/>
                  <a:pt x="278130" y="2681373"/>
                  <a:pt x="263237" y="2673927"/>
                </a:cubicBezTo>
                <a:cubicBezTo>
                  <a:pt x="250175" y="2667396"/>
                  <a:pt x="233077" y="2669196"/>
                  <a:pt x="221673" y="2660073"/>
                </a:cubicBezTo>
                <a:cubicBezTo>
                  <a:pt x="208671" y="2649671"/>
                  <a:pt x="204624" y="2631301"/>
                  <a:pt x="193964" y="2618509"/>
                </a:cubicBezTo>
                <a:cubicBezTo>
                  <a:pt x="181421" y="2603457"/>
                  <a:pt x="166255" y="2590800"/>
                  <a:pt x="152400" y="2576945"/>
                </a:cubicBezTo>
                <a:cubicBezTo>
                  <a:pt x="119425" y="2478021"/>
                  <a:pt x="140892" y="2518120"/>
                  <a:pt x="96982" y="2452254"/>
                </a:cubicBezTo>
                <a:cubicBezTo>
                  <a:pt x="89950" y="2424123"/>
                  <a:pt x="81201" y="2383105"/>
                  <a:pt x="69273" y="2355273"/>
                </a:cubicBezTo>
                <a:cubicBezTo>
                  <a:pt x="61137" y="2336290"/>
                  <a:pt x="50800" y="2318327"/>
                  <a:pt x="41564" y="2299854"/>
                </a:cubicBezTo>
                <a:cubicBezTo>
                  <a:pt x="36946" y="2267527"/>
                  <a:pt x="35053" y="2234692"/>
                  <a:pt x="27710" y="2202873"/>
                </a:cubicBezTo>
                <a:cubicBezTo>
                  <a:pt x="21142" y="2174413"/>
                  <a:pt x="0" y="2119745"/>
                  <a:pt x="0" y="2119745"/>
                </a:cubicBezTo>
                <a:cubicBezTo>
                  <a:pt x="11214" y="2041252"/>
                  <a:pt x="9045" y="2032672"/>
                  <a:pt x="27710" y="1967345"/>
                </a:cubicBezTo>
                <a:cubicBezTo>
                  <a:pt x="31722" y="1953303"/>
                  <a:pt x="34472" y="1938548"/>
                  <a:pt x="41564" y="1925782"/>
                </a:cubicBezTo>
                <a:cubicBezTo>
                  <a:pt x="57737" y="1896670"/>
                  <a:pt x="73433" y="1866202"/>
                  <a:pt x="96982" y="1842654"/>
                </a:cubicBezTo>
                <a:cubicBezTo>
                  <a:pt x="135190" y="1804447"/>
                  <a:pt x="140536" y="1804536"/>
                  <a:pt x="166255" y="1759527"/>
                </a:cubicBezTo>
                <a:cubicBezTo>
                  <a:pt x="176502" y="1741595"/>
                  <a:pt x="182508" y="1721293"/>
                  <a:pt x="193964" y="1704109"/>
                </a:cubicBezTo>
                <a:cubicBezTo>
                  <a:pt x="219581" y="1665684"/>
                  <a:pt x="251474" y="1631699"/>
                  <a:pt x="277091" y="1593273"/>
                </a:cubicBezTo>
                <a:cubicBezTo>
                  <a:pt x="312046" y="1540840"/>
                  <a:pt x="293026" y="1563483"/>
                  <a:pt x="332510" y="1524000"/>
                </a:cubicBezTo>
                <a:cubicBezTo>
                  <a:pt x="327892" y="1487055"/>
                  <a:pt x="324776" y="1449890"/>
                  <a:pt x="318655" y="1413164"/>
                </a:cubicBezTo>
                <a:cubicBezTo>
                  <a:pt x="312856" y="1378373"/>
                  <a:pt x="301926" y="1349123"/>
                  <a:pt x="290946" y="1316182"/>
                </a:cubicBezTo>
                <a:cubicBezTo>
                  <a:pt x="295564" y="1274618"/>
                  <a:pt x="297925" y="1232741"/>
                  <a:pt x="304800" y="1191491"/>
                </a:cubicBezTo>
                <a:cubicBezTo>
                  <a:pt x="313506" y="1139256"/>
                  <a:pt x="322428" y="1156234"/>
                  <a:pt x="346364" y="1108364"/>
                </a:cubicBezTo>
                <a:cubicBezTo>
                  <a:pt x="403727" y="993639"/>
                  <a:pt x="308515" y="1144357"/>
                  <a:pt x="387928" y="1025236"/>
                </a:cubicBezTo>
                <a:cubicBezTo>
                  <a:pt x="393198" y="998883"/>
                  <a:pt x="401435" y="942804"/>
                  <a:pt x="415637" y="914400"/>
                </a:cubicBezTo>
                <a:cubicBezTo>
                  <a:pt x="423084" y="899507"/>
                  <a:pt x="434110" y="886691"/>
                  <a:pt x="443346" y="872836"/>
                </a:cubicBezTo>
                <a:cubicBezTo>
                  <a:pt x="452582" y="845127"/>
                  <a:pt x="450402" y="810362"/>
                  <a:pt x="471055" y="789709"/>
                </a:cubicBezTo>
                <a:cubicBezTo>
                  <a:pt x="484910" y="775854"/>
                  <a:pt x="497567" y="760688"/>
                  <a:pt x="512619" y="748145"/>
                </a:cubicBezTo>
                <a:cubicBezTo>
                  <a:pt x="525411" y="737485"/>
                  <a:pt x="541737" y="731498"/>
                  <a:pt x="554182" y="720436"/>
                </a:cubicBezTo>
                <a:cubicBezTo>
                  <a:pt x="583471" y="694402"/>
                  <a:pt x="604705" y="659046"/>
                  <a:pt x="637310" y="637309"/>
                </a:cubicBezTo>
                <a:cubicBezTo>
                  <a:pt x="651164" y="628073"/>
                  <a:pt x="667099" y="621374"/>
                  <a:pt x="678873" y="609600"/>
                </a:cubicBezTo>
                <a:cubicBezTo>
                  <a:pt x="695201" y="593272"/>
                  <a:pt x="706582" y="572655"/>
                  <a:pt x="720437" y="554182"/>
                </a:cubicBezTo>
                <a:cubicBezTo>
                  <a:pt x="725055" y="540327"/>
                  <a:pt x="727760" y="525680"/>
                  <a:pt x="734291" y="512618"/>
                </a:cubicBezTo>
                <a:cubicBezTo>
                  <a:pt x="751769" y="477662"/>
                  <a:pt x="763936" y="469118"/>
                  <a:pt x="789710" y="443345"/>
                </a:cubicBezTo>
                <a:cubicBezTo>
                  <a:pt x="794328" y="429491"/>
                  <a:pt x="795463" y="413933"/>
                  <a:pt x="803564" y="401782"/>
                </a:cubicBezTo>
                <a:cubicBezTo>
                  <a:pt x="814432" y="385479"/>
                  <a:pt x="832585" y="375270"/>
                  <a:pt x="845128" y="360218"/>
                </a:cubicBezTo>
                <a:cubicBezTo>
                  <a:pt x="855788" y="347426"/>
                  <a:pt x="863601" y="332509"/>
                  <a:pt x="872837" y="318654"/>
                </a:cubicBezTo>
                <a:cubicBezTo>
                  <a:pt x="887469" y="274756"/>
                  <a:pt x="883706" y="273894"/>
                  <a:pt x="914400" y="235527"/>
                </a:cubicBezTo>
                <a:cubicBezTo>
                  <a:pt x="922560" y="225327"/>
                  <a:pt x="930909" y="214538"/>
                  <a:pt x="942110" y="207818"/>
                </a:cubicBezTo>
                <a:cubicBezTo>
                  <a:pt x="954633" y="200305"/>
                  <a:pt x="969819" y="198582"/>
                  <a:pt x="983673" y="193964"/>
                </a:cubicBezTo>
                <a:cubicBezTo>
                  <a:pt x="1034930" y="142705"/>
                  <a:pt x="1000512" y="173501"/>
                  <a:pt x="1094510" y="110836"/>
                </a:cubicBezTo>
                <a:lnTo>
                  <a:pt x="1136073" y="83127"/>
                </a:lnTo>
                <a:cubicBezTo>
                  <a:pt x="1149928" y="73891"/>
                  <a:pt x="1170191" y="70311"/>
                  <a:pt x="1177637" y="55418"/>
                </a:cubicBezTo>
                <a:lnTo>
                  <a:pt x="1177637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A7C4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5" descr="C:\Users\home\Desktop\6239d799113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42458" flipH="1">
            <a:off x="43123" y="2970255"/>
            <a:ext cx="2022364" cy="19290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972616" y="2996952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467544" y="548680"/>
            <a:ext cx="3384376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10+5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427984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339752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508104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491880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660232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972616" y="3068960"/>
            <a:ext cx="2966778" cy="2952328"/>
            <a:chOff x="423512" y="3645024"/>
            <a:chExt cx="2966778" cy="2952328"/>
          </a:xfrm>
        </p:grpSpPr>
        <p:sp>
          <p:nvSpPr>
            <p:cNvPr id="3" name="Полилиния 2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  <p:grpSp>
        <p:nvGrpSpPr>
          <p:cNvPr id="4" name="Группа 15"/>
          <p:cNvGrpSpPr/>
          <p:nvPr/>
        </p:nvGrpSpPr>
        <p:grpSpPr>
          <a:xfrm>
            <a:off x="0" y="5842337"/>
            <a:ext cx="1328738" cy="1015663"/>
            <a:chOff x="485775" y="5661248"/>
            <a:chExt cx="1328738" cy="1015663"/>
          </a:xfrm>
        </p:grpSpPr>
        <p:sp>
          <p:nvSpPr>
            <p:cNvPr id="14" name="Полилиния 1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7815262" y="5842337"/>
            <a:ext cx="1328738" cy="1015663"/>
            <a:chOff x="485775" y="5661248"/>
            <a:chExt cx="1328738" cy="1015663"/>
          </a:xfrm>
        </p:grpSpPr>
        <p:sp>
          <p:nvSpPr>
            <p:cNvPr id="18" name="Полилиния 17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9"/>
          <p:cNvGrpSpPr/>
          <p:nvPr/>
        </p:nvGrpSpPr>
        <p:grpSpPr>
          <a:xfrm>
            <a:off x="5724128" y="5842337"/>
            <a:ext cx="1328738" cy="1015663"/>
            <a:chOff x="485775" y="5661248"/>
            <a:chExt cx="1328738" cy="1015663"/>
          </a:xfrm>
        </p:grpSpPr>
        <p:sp>
          <p:nvSpPr>
            <p:cNvPr id="21" name="Полилиния 20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22"/>
          <p:cNvGrpSpPr/>
          <p:nvPr/>
        </p:nvGrpSpPr>
        <p:grpSpPr>
          <a:xfrm>
            <a:off x="1187624" y="5842337"/>
            <a:ext cx="1328738" cy="1015663"/>
            <a:chOff x="485775" y="5661248"/>
            <a:chExt cx="1328738" cy="1015663"/>
          </a:xfrm>
        </p:grpSpPr>
        <p:sp>
          <p:nvSpPr>
            <p:cNvPr id="24" name="Полилиния 23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25"/>
          <p:cNvGrpSpPr/>
          <p:nvPr/>
        </p:nvGrpSpPr>
        <p:grpSpPr>
          <a:xfrm>
            <a:off x="3419872" y="5842337"/>
            <a:ext cx="1328738" cy="1015663"/>
            <a:chOff x="485775" y="5661248"/>
            <a:chExt cx="1328738" cy="1015663"/>
          </a:xfrm>
        </p:grpSpPr>
        <p:sp>
          <p:nvSpPr>
            <p:cNvPr id="27" name="Полилиния 26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28"/>
          <p:cNvGrpSpPr/>
          <p:nvPr/>
        </p:nvGrpSpPr>
        <p:grpSpPr>
          <a:xfrm>
            <a:off x="2267744" y="5842337"/>
            <a:ext cx="1328738" cy="1015663"/>
            <a:chOff x="485775" y="5661248"/>
            <a:chExt cx="1328738" cy="1015663"/>
          </a:xfrm>
        </p:grpSpPr>
        <p:sp>
          <p:nvSpPr>
            <p:cNvPr id="30" name="Полилиния 29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31"/>
          <p:cNvGrpSpPr/>
          <p:nvPr/>
        </p:nvGrpSpPr>
        <p:grpSpPr>
          <a:xfrm>
            <a:off x="6588224" y="5842337"/>
            <a:ext cx="1328738" cy="1015663"/>
            <a:chOff x="485775" y="5661248"/>
            <a:chExt cx="1328738" cy="1015663"/>
          </a:xfrm>
        </p:grpSpPr>
        <p:sp>
          <p:nvSpPr>
            <p:cNvPr id="33" name="Полилиния 32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7584" y="5661248"/>
              <a:ext cx="5693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34"/>
          <p:cNvGrpSpPr/>
          <p:nvPr/>
        </p:nvGrpSpPr>
        <p:grpSpPr>
          <a:xfrm>
            <a:off x="4788024" y="5842337"/>
            <a:ext cx="1328738" cy="1015663"/>
            <a:chOff x="485775" y="5661248"/>
            <a:chExt cx="1328738" cy="1015663"/>
          </a:xfrm>
        </p:grpSpPr>
        <p:sp>
          <p:nvSpPr>
            <p:cNvPr id="36" name="Полилиния 35"/>
            <p:cNvSpPr/>
            <p:nvPr/>
          </p:nvSpPr>
          <p:spPr>
            <a:xfrm>
              <a:off x="485775" y="5901997"/>
              <a:ext cx="1328738" cy="701183"/>
            </a:xfrm>
            <a:custGeom>
              <a:avLst/>
              <a:gdLst>
                <a:gd name="connsiteX0" fmla="*/ 171450 w 1328738"/>
                <a:gd name="connsiteY0" fmla="*/ 113041 h 701183"/>
                <a:gd name="connsiteX1" fmla="*/ 228600 w 1328738"/>
                <a:gd name="connsiteY1" fmla="*/ 84466 h 701183"/>
                <a:gd name="connsiteX2" fmla="*/ 285750 w 1328738"/>
                <a:gd name="connsiteY2" fmla="*/ 70178 h 701183"/>
                <a:gd name="connsiteX3" fmla="*/ 328613 w 1328738"/>
                <a:gd name="connsiteY3" fmla="*/ 55891 h 701183"/>
                <a:gd name="connsiteX4" fmla="*/ 371475 w 1328738"/>
                <a:gd name="connsiteY4" fmla="*/ 27316 h 701183"/>
                <a:gd name="connsiteX5" fmla="*/ 757238 w 1328738"/>
                <a:gd name="connsiteY5" fmla="*/ 27316 h 701183"/>
                <a:gd name="connsiteX6" fmla="*/ 814388 w 1328738"/>
                <a:gd name="connsiteY6" fmla="*/ 55891 h 701183"/>
                <a:gd name="connsiteX7" fmla="*/ 857250 w 1328738"/>
                <a:gd name="connsiteY7" fmla="*/ 84466 h 701183"/>
                <a:gd name="connsiteX8" fmla="*/ 914400 w 1328738"/>
                <a:gd name="connsiteY8" fmla="*/ 98753 h 701183"/>
                <a:gd name="connsiteX9" fmla="*/ 1114425 w 1328738"/>
                <a:gd name="connsiteY9" fmla="*/ 84466 h 701183"/>
                <a:gd name="connsiteX10" fmla="*/ 1228725 w 1328738"/>
                <a:gd name="connsiteY10" fmla="*/ 84466 h 701183"/>
                <a:gd name="connsiteX11" fmla="*/ 1271588 w 1328738"/>
                <a:gd name="connsiteY11" fmla="*/ 155903 h 701183"/>
                <a:gd name="connsiteX12" fmla="*/ 1314450 w 1328738"/>
                <a:gd name="connsiteY12" fmla="*/ 213053 h 701183"/>
                <a:gd name="connsiteX13" fmla="*/ 1328738 w 1328738"/>
                <a:gd name="connsiteY13" fmla="*/ 255916 h 701183"/>
                <a:gd name="connsiteX14" fmla="*/ 1314450 w 1328738"/>
                <a:gd name="connsiteY14" fmla="*/ 398791 h 701183"/>
                <a:gd name="connsiteX15" fmla="*/ 1228725 w 1328738"/>
                <a:gd name="connsiteY15" fmla="*/ 455941 h 701183"/>
                <a:gd name="connsiteX16" fmla="*/ 1185863 w 1328738"/>
                <a:gd name="connsiteY16" fmla="*/ 484516 h 701183"/>
                <a:gd name="connsiteX17" fmla="*/ 985838 w 1328738"/>
                <a:gd name="connsiteY17" fmla="*/ 470228 h 701183"/>
                <a:gd name="connsiteX18" fmla="*/ 900113 w 1328738"/>
                <a:gd name="connsiteY18" fmla="*/ 484516 h 701183"/>
                <a:gd name="connsiteX19" fmla="*/ 885825 w 1328738"/>
                <a:gd name="connsiteY19" fmla="*/ 570241 h 701183"/>
                <a:gd name="connsiteX20" fmla="*/ 842963 w 1328738"/>
                <a:gd name="connsiteY20" fmla="*/ 598816 h 701183"/>
                <a:gd name="connsiteX21" fmla="*/ 700088 w 1328738"/>
                <a:gd name="connsiteY21" fmla="*/ 627391 h 701183"/>
                <a:gd name="connsiteX22" fmla="*/ 642938 w 1328738"/>
                <a:gd name="connsiteY22" fmla="*/ 655966 h 701183"/>
                <a:gd name="connsiteX23" fmla="*/ 600075 w 1328738"/>
                <a:gd name="connsiteY23" fmla="*/ 670253 h 701183"/>
                <a:gd name="connsiteX24" fmla="*/ 557213 w 1328738"/>
                <a:gd name="connsiteY24" fmla="*/ 698828 h 701183"/>
                <a:gd name="connsiteX25" fmla="*/ 200025 w 1328738"/>
                <a:gd name="connsiteY25" fmla="*/ 670253 h 701183"/>
                <a:gd name="connsiteX26" fmla="*/ 157163 w 1328738"/>
                <a:gd name="connsiteY26" fmla="*/ 655966 h 701183"/>
                <a:gd name="connsiteX27" fmla="*/ 114300 w 1328738"/>
                <a:gd name="connsiteY27" fmla="*/ 555953 h 701183"/>
                <a:gd name="connsiteX28" fmla="*/ 28575 w 1328738"/>
                <a:gd name="connsiteY28" fmla="*/ 470228 h 701183"/>
                <a:gd name="connsiteX29" fmla="*/ 0 w 1328738"/>
                <a:gd name="connsiteY29" fmla="*/ 427366 h 701183"/>
                <a:gd name="connsiteX30" fmla="*/ 42863 w 1328738"/>
                <a:gd name="connsiteY30" fmla="*/ 284491 h 701183"/>
                <a:gd name="connsiteX31" fmla="*/ 128588 w 1328738"/>
                <a:gd name="connsiteY31" fmla="*/ 227341 h 701183"/>
                <a:gd name="connsiteX32" fmla="*/ 171450 w 1328738"/>
                <a:gd name="connsiteY32" fmla="*/ 198766 h 701183"/>
                <a:gd name="connsiteX33" fmla="*/ 242888 w 1328738"/>
                <a:gd name="connsiteY33" fmla="*/ 84466 h 701183"/>
                <a:gd name="connsiteX34" fmla="*/ 257175 w 1328738"/>
                <a:gd name="connsiteY34" fmla="*/ 70178 h 7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28738" h="701183">
                  <a:moveTo>
                    <a:pt x="171450" y="113041"/>
                  </a:moveTo>
                  <a:cubicBezTo>
                    <a:pt x="190500" y="103516"/>
                    <a:pt x="208658" y="91944"/>
                    <a:pt x="228600" y="84466"/>
                  </a:cubicBezTo>
                  <a:cubicBezTo>
                    <a:pt x="246986" y="77571"/>
                    <a:pt x="266869" y="75572"/>
                    <a:pt x="285750" y="70178"/>
                  </a:cubicBezTo>
                  <a:cubicBezTo>
                    <a:pt x="300231" y="66041"/>
                    <a:pt x="314325" y="60653"/>
                    <a:pt x="328613" y="55891"/>
                  </a:cubicBezTo>
                  <a:cubicBezTo>
                    <a:pt x="342900" y="46366"/>
                    <a:pt x="354637" y="30684"/>
                    <a:pt x="371475" y="27316"/>
                  </a:cubicBezTo>
                  <a:cubicBezTo>
                    <a:pt x="508051" y="0"/>
                    <a:pt x="618317" y="18054"/>
                    <a:pt x="757238" y="27316"/>
                  </a:cubicBezTo>
                  <a:cubicBezTo>
                    <a:pt x="776288" y="36841"/>
                    <a:pt x="795896" y="45324"/>
                    <a:pt x="814388" y="55891"/>
                  </a:cubicBezTo>
                  <a:cubicBezTo>
                    <a:pt x="829297" y="64410"/>
                    <a:pt x="841467" y="77702"/>
                    <a:pt x="857250" y="84466"/>
                  </a:cubicBezTo>
                  <a:cubicBezTo>
                    <a:pt x="875299" y="92201"/>
                    <a:pt x="895350" y="93991"/>
                    <a:pt x="914400" y="98753"/>
                  </a:cubicBezTo>
                  <a:cubicBezTo>
                    <a:pt x="981075" y="93991"/>
                    <a:pt x="1047989" y="91848"/>
                    <a:pt x="1114425" y="84466"/>
                  </a:cubicBezTo>
                  <a:cubicBezTo>
                    <a:pt x="1219934" y="72743"/>
                    <a:pt x="1123216" y="58088"/>
                    <a:pt x="1228725" y="84466"/>
                  </a:cubicBezTo>
                  <a:cubicBezTo>
                    <a:pt x="1243013" y="108278"/>
                    <a:pt x="1256184" y="132797"/>
                    <a:pt x="1271588" y="155903"/>
                  </a:cubicBezTo>
                  <a:cubicBezTo>
                    <a:pt x="1284797" y="175716"/>
                    <a:pt x="1302636" y="192378"/>
                    <a:pt x="1314450" y="213053"/>
                  </a:cubicBezTo>
                  <a:cubicBezTo>
                    <a:pt x="1321922" y="226129"/>
                    <a:pt x="1323975" y="241628"/>
                    <a:pt x="1328738" y="255916"/>
                  </a:cubicBezTo>
                  <a:cubicBezTo>
                    <a:pt x="1323975" y="303541"/>
                    <a:pt x="1328526" y="353045"/>
                    <a:pt x="1314450" y="398791"/>
                  </a:cubicBezTo>
                  <a:cubicBezTo>
                    <a:pt x="1299677" y="446803"/>
                    <a:pt x="1261882" y="439362"/>
                    <a:pt x="1228725" y="455941"/>
                  </a:cubicBezTo>
                  <a:cubicBezTo>
                    <a:pt x="1213367" y="463620"/>
                    <a:pt x="1200150" y="474991"/>
                    <a:pt x="1185863" y="484516"/>
                  </a:cubicBezTo>
                  <a:cubicBezTo>
                    <a:pt x="1119188" y="479753"/>
                    <a:pt x="1052683" y="470228"/>
                    <a:pt x="985838" y="470228"/>
                  </a:cubicBezTo>
                  <a:cubicBezTo>
                    <a:pt x="956869" y="470228"/>
                    <a:pt x="920597" y="464032"/>
                    <a:pt x="900113" y="484516"/>
                  </a:cubicBezTo>
                  <a:cubicBezTo>
                    <a:pt x="879629" y="505000"/>
                    <a:pt x="898780" y="544330"/>
                    <a:pt x="885825" y="570241"/>
                  </a:cubicBezTo>
                  <a:cubicBezTo>
                    <a:pt x="878146" y="585599"/>
                    <a:pt x="858322" y="591137"/>
                    <a:pt x="842963" y="598816"/>
                  </a:cubicBezTo>
                  <a:cubicBezTo>
                    <a:pt x="803067" y="618764"/>
                    <a:pt x="736938" y="622127"/>
                    <a:pt x="700088" y="627391"/>
                  </a:cubicBezTo>
                  <a:cubicBezTo>
                    <a:pt x="681038" y="636916"/>
                    <a:pt x="662515" y="647576"/>
                    <a:pt x="642938" y="655966"/>
                  </a:cubicBezTo>
                  <a:cubicBezTo>
                    <a:pt x="629095" y="661899"/>
                    <a:pt x="613546" y="663518"/>
                    <a:pt x="600075" y="670253"/>
                  </a:cubicBezTo>
                  <a:cubicBezTo>
                    <a:pt x="584716" y="677932"/>
                    <a:pt x="571500" y="689303"/>
                    <a:pt x="557213" y="698828"/>
                  </a:cubicBezTo>
                  <a:cubicBezTo>
                    <a:pt x="409142" y="691425"/>
                    <a:pt x="323746" y="701183"/>
                    <a:pt x="200025" y="670253"/>
                  </a:cubicBezTo>
                  <a:cubicBezTo>
                    <a:pt x="185415" y="666600"/>
                    <a:pt x="171450" y="660728"/>
                    <a:pt x="157163" y="655966"/>
                  </a:cubicBezTo>
                  <a:cubicBezTo>
                    <a:pt x="146841" y="625000"/>
                    <a:pt x="134477" y="581174"/>
                    <a:pt x="114300" y="555953"/>
                  </a:cubicBezTo>
                  <a:cubicBezTo>
                    <a:pt x="89055" y="524397"/>
                    <a:pt x="50991" y="503852"/>
                    <a:pt x="28575" y="470228"/>
                  </a:cubicBezTo>
                  <a:lnTo>
                    <a:pt x="0" y="427366"/>
                  </a:lnTo>
                  <a:cubicBezTo>
                    <a:pt x="7260" y="376551"/>
                    <a:pt x="430" y="321620"/>
                    <a:pt x="42863" y="284491"/>
                  </a:cubicBezTo>
                  <a:cubicBezTo>
                    <a:pt x="68709" y="261876"/>
                    <a:pt x="100013" y="246391"/>
                    <a:pt x="128588" y="227341"/>
                  </a:cubicBezTo>
                  <a:lnTo>
                    <a:pt x="171450" y="198766"/>
                  </a:lnTo>
                  <a:cubicBezTo>
                    <a:pt x="209869" y="83509"/>
                    <a:pt x="172447" y="137298"/>
                    <a:pt x="242888" y="84466"/>
                  </a:cubicBezTo>
                  <a:cubicBezTo>
                    <a:pt x="248276" y="80425"/>
                    <a:pt x="252413" y="74941"/>
                    <a:pt x="257175" y="7017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29791" y="566124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95536" y="476672"/>
            <a:ext cx="3384376" cy="9277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14-10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3 0.00533 L 0.21597 0.00533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7" grpId="0" animBg="1"/>
      <p:bldP spid="7" grpId="2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1389</TotalTime>
  <Words>328</Words>
  <Application>Microsoft Office PowerPoint</Application>
  <PresentationFormat>Экран (4:3)</PresentationFormat>
  <Paragraphs>143</Paragraphs>
  <Slides>24</Slides>
  <Notes>2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смекалка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Admin</cp:lastModifiedBy>
  <cp:revision>129</cp:revision>
  <dcterms:created xsi:type="dcterms:W3CDTF">2012-02-05T10:17:35Z</dcterms:created>
  <dcterms:modified xsi:type="dcterms:W3CDTF">2019-03-05T05:50:18Z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1233063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