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7" r:id="rId3"/>
    <p:sldId id="260" r:id="rId4"/>
    <p:sldId id="284" r:id="rId5"/>
    <p:sldId id="285" r:id="rId6"/>
    <p:sldId id="286" r:id="rId7"/>
    <p:sldId id="287" r:id="rId8"/>
    <p:sldId id="282" r:id="rId9"/>
    <p:sldId id="281" r:id="rId10"/>
    <p:sldId id="295" r:id="rId11"/>
    <p:sldId id="279" r:id="rId12"/>
    <p:sldId id="280" r:id="rId13"/>
    <p:sldId id="29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004"/>
            <a:ext cx="9168002" cy="687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6192688" cy="136815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Monotype Corsiva" pitchFamily="66" charset="0"/>
              </a:rPr>
              <a:t>Муниципальное  казенное общеобразовательное  учреждение «Барятинская средняя общеобразовательная школа»</a:t>
            </a:r>
            <a:br>
              <a:rPr lang="ru-RU" sz="2200" b="1" dirty="0" smtClean="0">
                <a:latin typeface="Monotype Corsiva" pitchFamily="66" charset="0"/>
              </a:rPr>
            </a:br>
            <a:r>
              <a:rPr lang="ru-RU" sz="3200" b="1" dirty="0">
                <a:latin typeface="Monotype Corsiva" pitchFamily="66" charset="0"/>
              </a:rPr>
              <a:t/>
            </a:r>
            <a:br>
              <a:rPr lang="ru-RU" sz="3200" b="1" dirty="0">
                <a:latin typeface="Monotype Corsiva" pitchFamily="66" charset="0"/>
              </a:rPr>
            </a:b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656148">
            <a:off x="399092" y="1634091"/>
            <a:ext cx="676623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Маршрутом Победы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015" y="3603047"/>
            <a:ext cx="3240360" cy="313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конечная звезда 3"/>
          <p:cNvSpPr/>
          <p:nvPr/>
        </p:nvSpPr>
        <p:spPr>
          <a:xfrm flipH="1">
            <a:off x="6804248" y="5058024"/>
            <a:ext cx="216024" cy="22914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 flipH="1">
            <a:off x="6372200" y="5324997"/>
            <a:ext cx="216024" cy="22914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 flipH="1">
            <a:off x="7299195" y="5324996"/>
            <a:ext cx="216024" cy="22914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flipH="1">
            <a:off x="7455857" y="4258074"/>
            <a:ext cx="216024" cy="22914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8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3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94858"/>
            <a:ext cx="8075240" cy="53819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/>
              <a:t> Письмо - воспоминание бывшего командира взвода подрывников </a:t>
            </a:r>
            <a:r>
              <a:rPr lang="ru-RU" sz="1800" b="1" dirty="0" smtClean="0"/>
              <a:t> 50 </a:t>
            </a:r>
            <a:r>
              <a:rPr lang="ru-RU" sz="1800" b="1" dirty="0"/>
              <a:t>армии  </a:t>
            </a:r>
            <a:br>
              <a:rPr lang="ru-RU" sz="1800" b="1" dirty="0"/>
            </a:br>
            <a:r>
              <a:rPr lang="ru-RU" sz="1800" b="1" dirty="0"/>
              <a:t>                                                       Новикова Владимира Ефимовича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186"/>
            <a:ext cx="560220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06" y="193634"/>
            <a:ext cx="5503378" cy="3174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865"/>
            <a:ext cx="5801171" cy="325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37" y="4077072"/>
            <a:ext cx="4752177" cy="276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74159"/>
            <a:ext cx="4793059" cy="284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68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6" y="0"/>
            <a:ext cx="9183356" cy="688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147248" cy="108012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  Мемориал погибшим воинам </a:t>
            </a:r>
            <a:br>
              <a:rPr lang="ru-RU" sz="3200" b="1" dirty="0" smtClean="0"/>
            </a:br>
            <a:r>
              <a:rPr lang="ru-RU" sz="3200" b="1" dirty="0" smtClean="0"/>
              <a:t>                    на Зайцевой Горе</a:t>
            </a:r>
            <a:endParaRPr lang="ru-RU" sz="32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242"/>
            <a:ext cx="6696744" cy="502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1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1"/>
            <a:ext cx="9252520" cy="693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147248" cy="115212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Зайцева Гора</a:t>
            </a:r>
            <a:br>
              <a:rPr lang="ru-RU" sz="3200" b="1" dirty="0" smtClean="0"/>
            </a:br>
            <a:r>
              <a:rPr lang="ru-RU" sz="3200" b="1" dirty="0" smtClean="0"/>
              <a:t>«Рубеж воинской доблести»</a:t>
            </a:r>
            <a:endParaRPr lang="ru-RU" sz="32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874"/>
            <a:ext cx="7272808" cy="487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5" y="1"/>
            <a:ext cx="9159355" cy="686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964054"/>
            <a:ext cx="8435280" cy="7053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Юнармейский отряд «Сокол»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358960" cy="221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822" y="260648"/>
            <a:ext cx="3516855" cy="21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1"/>
            <a:ext cx="3377262" cy="224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34" y="2780927"/>
            <a:ext cx="3448294" cy="250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69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45224"/>
            <a:ext cx="9183356" cy="688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711"/>
            <a:ext cx="7416824" cy="416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4869161"/>
            <a:ext cx="7356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Подольские курсанты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5777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9525"/>
            <a:ext cx="91821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264"/>
            <a:ext cx="7128792" cy="475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2000" b="1" dirty="0"/>
              <a:t>      </a:t>
            </a:r>
            <a:r>
              <a:rPr lang="ru-RU" sz="2000" b="1" dirty="0" smtClean="0"/>
              <a:t>Курган Славы с памятником Подольским курсантам</a:t>
            </a:r>
          </a:p>
          <a:p>
            <a:pPr marL="0" indent="0">
              <a:buNone/>
            </a:pPr>
            <a:r>
              <a:rPr lang="ru-RU" sz="2000" b="1" dirty="0" smtClean="0"/>
              <a:t>                                       </a:t>
            </a:r>
            <a:r>
              <a:rPr lang="ru-RU" sz="2000" b="1" dirty="0" err="1" smtClean="0"/>
              <a:t>с.Ильинское</a:t>
            </a: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6064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6" y="-29518"/>
            <a:ext cx="9183356" cy="688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-180528" y="4777978"/>
            <a:ext cx="5904656" cy="86409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Бой в </a:t>
            </a:r>
            <a:r>
              <a:rPr lang="ru-RU" sz="3200" b="1" dirty="0" err="1" smtClean="0"/>
              <a:t>д.Хлуднево</a:t>
            </a:r>
            <a:endParaRPr lang="ru-RU" sz="32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24567" r="10606" b="13211"/>
          <a:stretch/>
        </p:blipFill>
        <p:spPr bwMode="auto">
          <a:xfrm>
            <a:off x="551162" y="236"/>
            <a:ext cx="7385528" cy="400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90794"/>
            <a:ext cx="3019328" cy="199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81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514" y="-61550"/>
            <a:ext cx="9204514" cy="69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229200"/>
            <a:ext cx="7859216" cy="136815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   Герой Советского Союза</a:t>
            </a:r>
            <a:br>
              <a:rPr lang="ru-RU" sz="3200" b="1" dirty="0" smtClean="0"/>
            </a:br>
            <a:r>
              <a:rPr lang="ru-RU" sz="3200" b="1" dirty="0" smtClean="0"/>
              <a:t>               Лазарь </a:t>
            </a:r>
            <a:r>
              <a:rPr lang="ru-RU" sz="3200" b="1" dirty="0" err="1" smtClean="0"/>
              <a:t>Паперник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33773"/>
            <a:ext cx="3816424" cy="543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85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6622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040" y="4757460"/>
            <a:ext cx="7962760" cy="140784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        Обелиск Боевой Славы </a:t>
            </a:r>
            <a:br>
              <a:rPr lang="ru-RU" sz="3200" b="1" dirty="0" smtClean="0"/>
            </a:br>
            <a:r>
              <a:rPr lang="ru-RU" sz="3200" b="1" dirty="0" smtClean="0"/>
              <a:t>                      </a:t>
            </a:r>
            <a:r>
              <a:rPr lang="ru-RU" sz="3200" b="1" dirty="0" err="1" smtClean="0"/>
              <a:t>д.Хлуднево</a:t>
            </a:r>
            <a:endParaRPr lang="ru-RU" sz="3200" b="1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6950075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51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219256" cy="194421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        Мемориальный комплекс</a:t>
            </a:r>
            <a:br>
              <a:rPr lang="ru-RU" sz="3200" b="1" dirty="0" smtClean="0"/>
            </a:br>
            <a:r>
              <a:rPr lang="ru-RU" sz="3200" b="1" dirty="0" smtClean="0"/>
              <a:t>               «Безымянная высота»</a:t>
            </a:r>
            <a:endParaRPr lang="ru-RU" sz="3200" b="1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23429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4490"/>
            <a:ext cx="9176649" cy="688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229200"/>
            <a:ext cx="8363272" cy="86409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Штурм Зайцевой Горы</a:t>
            </a:r>
            <a:endParaRPr lang="ru-RU" sz="3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311"/>
            <a:ext cx="6690320" cy="501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78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" y="11189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581128"/>
            <a:ext cx="8147248" cy="208823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Макет подкопа на высоте 269,8</a:t>
            </a:r>
            <a:endParaRPr lang="ru-RU" sz="3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16" y="83906"/>
            <a:ext cx="7968916" cy="488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51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67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Муниципальное  казенное общеобразовательное  учреждение «Барятинская средняя общеобразовательная школа»  </vt:lpstr>
      <vt:lpstr>Презентация PowerPoint</vt:lpstr>
      <vt:lpstr>Презентация PowerPoint</vt:lpstr>
      <vt:lpstr>Бой в д.Хлуднево</vt:lpstr>
      <vt:lpstr>       Герой Советского Союза                Лазарь Паперник</vt:lpstr>
      <vt:lpstr>            Обелиск Боевой Славы                        д.Хлуднево</vt:lpstr>
      <vt:lpstr>            Мемориальный комплекс                «Безымянная высота»</vt:lpstr>
      <vt:lpstr>Штурм Зайцевой Горы</vt:lpstr>
      <vt:lpstr>    Макет подкопа на высоте 269,8</vt:lpstr>
      <vt:lpstr> Письмо - воспоминание бывшего командира взвода подрывников  50 армии                                                          Новикова Владимира Ефимовича</vt:lpstr>
      <vt:lpstr>      Мемориал погибшим воинам                      на Зайцевой Горе</vt:lpstr>
      <vt:lpstr>Зайцева Гора «Рубеж воинской доблести»</vt:lpstr>
      <vt:lpstr>Юнармейский отряд «Сокол»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N2</cp:lastModifiedBy>
  <cp:revision>35</cp:revision>
  <dcterms:created xsi:type="dcterms:W3CDTF">2020-01-09T16:55:24Z</dcterms:created>
  <dcterms:modified xsi:type="dcterms:W3CDTF">2022-12-22T09:16:18Z</dcterms:modified>
</cp:coreProperties>
</file>