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Default Extension="sldx" ContentType="application/vnd.openxmlformats-officedocument.presentationml.slide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bin" ContentType="application/vnd.openxmlformats-officedocument.oleObject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39" r:id="rId2"/>
    <p:sldId id="309" r:id="rId3"/>
    <p:sldId id="326" r:id="rId4"/>
    <p:sldId id="310" r:id="rId5"/>
    <p:sldId id="311" r:id="rId6"/>
    <p:sldId id="312" r:id="rId7"/>
    <p:sldId id="313" r:id="rId8"/>
    <p:sldId id="328" r:id="rId9"/>
    <p:sldId id="329" r:id="rId10"/>
    <p:sldId id="330" r:id="rId11"/>
    <p:sldId id="340" r:id="rId12"/>
    <p:sldId id="331" r:id="rId13"/>
    <p:sldId id="332" r:id="rId14"/>
    <p:sldId id="333" r:id="rId15"/>
    <p:sldId id="334" r:id="rId16"/>
    <p:sldId id="335" r:id="rId17"/>
    <p:sldId id="347" r:id="rId18"/>
    <p:sldId id="345" r:id="rId19"/>
    <p:sldId id="342" r:id="rId20"/>
    <p:sldId id="336" r:id="rId21"/>
    <p:sldId id="344" r:id="rId22"/>
    <p:sldId id="337" r:id="rId23"/>
    <p:sldId id="346" r:id="rId24"/>
    <p:sldId id="341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aximized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176" y="1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2381D4-9C00-43B5-B61A-59C7D1965B82}" type="datetimeFigureOut">
              <a:rPr lang="ru-RU" smtClean="0"/>
              <a:pPr/>
              <a:t>31.03.2023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FE2612-1468-444A-9922-0548704ED2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2381D4-9C00-43B5-B61A-59C7D1965B82}" type="datetimeFigureOut">
              <a:rPr lang="ru-RU" smtClean="0"/>
              <a:pPr/>
              <a:t>31.03.2023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FE2612-1468-444A-9922-0548704ED2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2381D4-9C00-43B5-B61A-59C7D1965B82}" type="datetimeFigureOut">
              <a:rPr lang="ru-RU" smtClean="0"/>
              <a:pPr/>
              <a:t>31.03.2023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FE2612-1468-444A-9922-0548704ED2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2381D4-9C00-43B5-B61A-59C7D1965B82}" type="datetimeFigureOut">
              <a:rPr lang="ru-RU" smtClean="0"/>
              <a:pPr/>
              <a:t>31.03.2023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FE2612-1468-444A-9922-0548704ED2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2381D4-9C00-43B5-B61A-59C7D1965B82}" type="datetimeFigureOut">
              <a:rPr lang="ru-RU" smtClean="0"/>
              <a:pPr/>
              <a:t>31.03.2023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FE2612-1468-444A-9922-0548704ED2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2381D4-9C00-43B5-B61A-59C7D1965B82}" type="datetimeFigureOut">
              <a:rPr lang="ru-RU" smtClean="0"/>
              <a:pPr/>
              <a:t>31.03.2023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FE2612-1468-444A-9922-0548704ED2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2381D4-9C00-43B5-B61A-59C7D1965B82}" type="datetimeFigureOut">
              <a:rPr lang="ru-RU" smtClean="0"/>
              <a:pPr/>
              <a:t>31.03.2023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FE2612-1468-444A-9922-0548704ED2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2381D4-9C00-43B5-B61A-59C7D1965B82}" type="datetimeFigureOut">
              <a:rPr lang="ru-RU" smtClean="0"/>
              <a:pPr/>
              <a:t>31.03.2023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FE2612-1468-444A-9922-0548704ED2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2381D4-9C00-43B5-B61A-59C7D1965B82}" type="datetimeFigureOut">
              <a:rPr lang="ru-RU" smtClean="0"/>
              <a:pPr/>
              <a:t>31.03.2023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FE2612-1468-444A-9922-0548704ED2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2381D4-9C00-43B5-B61A-59C7D1965B82}" type="datetimeFigureOut">
              <a:rPr lang="ru-RU" smtClean="0"/>
              <a:pPr/>
              <a:t>31.03.2023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FE2612-1468-444A-9922-0548704ED2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2381D4-9C00-43B5-B61A-59C7D1965B82}" type="datetimeFigureOut">
              <a:rPr lang="ru-RU" smtClean="0"/>
              <a:pPr/>
              <a:t>31.03.2023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FE2612-1468-444A-9922-0548704ED2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F200"/>
            </a:gs>
            <a:gs pos="45000">
              <a:srgbClr val="FF7A00"/>
            </a:gs>
            <a:gs pos="70000">
              <a:srgbClr val="FF0300"/>
            </a:gs>
            <a:gs pos="100000">
              <a:srgbClr val="4D0808"/>
            </a:gs>
          </a:gsLst>
          <a:path path="rect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2381D4-9C00-43B5-B61A-59C7D1965B82}" type="datetimeFigureOut">
              <a:rPr lang="ru-RU" smtClean="0"/>
              <a:pPr/>
              <a:t>31.03.2023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FE2612-1468-444A-9922-0548704ED2E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Users\&#1052;&#1072;&#1093;&#1072;&#1073;&#1073;&#1072;&#1090;\Desktop\&#1088;&#1086;&#1083;&#1080;&#1082;&#1080;\1.avi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Microsoft_Office_PowerPoint1.sld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gif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gif"/><Relationship Id="rId4" Type="http://schemas.openxmlformats.org/officeDocument/2006/relationships/image" Target="../media/image26.gi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Users\&#1052;&#1072;&#1093;&#1072;&#1073;&#1073;&#1072;&#1090;\Desktop\&#1088;&#1086;&#1083;&#1080;&#1082;&#1080;\2.avi" TargetMode="Externa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Users\&#1052;&#1072;&#1093;&#1072;&#1073;&#1073;&#1072;&#1090;\Desktop\&#1088;&#1086;&#1083;&#1080;&#1082;&#1080;\3.avi" TargetMode="Externa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71611"/>
            <a:ext cx="7772400" cy="4572033"/>
          </a:xfrm>
        </p:spPr>
        <p:txBody>
          <a:bodyPr>
            <a:normAutofit/>
          </a:bodyPr>
          <a:lstStyle/>
          <a:p>
            <a:pPr algn="l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   </a:t>
            </a:r>
            <a:r>
              <a:rPr lang="ru-RU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КРЕПОСТЬ </a:t>
            </a:r>
            <a:br>
              <a:rPr lang="ru-RU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               </a:t>
            </a:r>
            <a:br>
              <a:rPr lang="ru-RU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    ДОМ     </a:t>
            </a:r>
            <a:br>
              <a:rPr lang="ru-RU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                       МОЙ                         МОЯ</a:t>
            </a:r>
            <a:endParaRPr lang="ru-RU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3886200"/>
            <a:ext cx="7772400" cy="2043130"/>
          </a:xfrm>
        </p:spPr>
        <p:txBody>
          <a:bodyPr/>
          <a:lstStyle/>
          <a:p>
            <a:r>
              <a:rPr lang="ru-RU" dirty="0" smtClean="0"/>
              <a:t> 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Махаббат\Downloads\12-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285728"/>
            <a:ext cx="7858180" cy="6286544"/>
          </a:xfrm>
          <a:prstGeom prst="rect">
            <a:avLst/>
          </a:prstGeom>
          <a:noFill/>
        </p:spPr>
      </p:pic>
      <p:pic>
        <p:nvPicPr>
          <p:cNvPr id="3" name="Picture 2" descr="C:\Users\Махаббат\Downloads\e9432fccf28a953514f077b86e5e657a_XL.jpg"/>
          <p:cNvPicPr>
            <a:picLocks noChangeAspect="1" noChangeArrowheads="1"/>
          </p:cNvPicPr>
          <p:nvPr/>
        </p:nvPicPr>
        <p:blipFill>
          <a:blip r:embed="rId3" cstate="print"/>
          <a:srcRect t="7260" r="2332"/>
          <a:stretch>
            <a:fillRect/>
          </a:stretch>
        </p:blipFill>
        <p:spPr bwMode="auto">
          <a:xfrm>
            <a:off x="714348" y="3571876"/>
            <a:ext cx="2143108" cy="30728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1" descr="3795-original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42910" y="914400"/>
            <a:ext cx="3500462" cy="2437150"/>
          </a:xfrm>
          <a:prstGeom prst="rect">
            <a:avLst/>
          </a:prstGeom>
          <a:noFill/>
        </p:spPr>
      </p:pic>
      <p:pic>
        <p:nvPicPr>
          <p:cNvPr id="3" name="Рисунок 2" descr="текло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642910" y="3714752"/>
            <a:ext cx="3528060" cy="2485076"/>
          </a:xfrm>
          <a:prstGeom prst="rect">
            <a:avLst/>
          </a:prstGeom>
        </p:spPr>
      </p:pic>
      <p:pic>
        <p:nvPicPr>
          <p:cNvPr id="4" name="Рисунок 3" descr="кузнец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4572001" y="928670"/>
            <a:ext cx="4572000" cy="52864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214290"/>
            <a:ext cx="8286808" cy="63706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9217" name="Object 1"/>
          <p:cNvGraphicFramePr>
            <a:graphicFrameLocks noChangeAspect="1"/>
          </p:cNvGraphicFramePr>
          <p:nvPr/>
        </p:nvGraphicFramePr>
        <p:xfrm>
          <a:off x="7715272" y="285728"/>
          <a:ext cx="779463" cy="488950"/>
        </p:xfrm>
        <a:graphic>
          <a:graphicData uri="http://schemas.openxmlformats.org/presentationml/2006/ole">
            <p:oleObj spid="_x0000_s9217" name="Объект упаковщика для оболочки" showAsIcon="1" r:id="rId4" imgW="779760" imgH="488520" progId="Package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285728"/>
            <a:ext cx="8437088" cy="62206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3965926" cy="48116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2" descr="C:\Users\Махаббат\Downloads\IMG_20220112_13592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49528" y="0"/>
            <a:ext cx="3394472" cy="4525963"/>
          </a:xfrm>
          <a:prstGeom prst="rect">
            <a:avLst/>
          </a:prstGeom>
          <a:noFill/>
        </p:spPr>
      </p:pic>
      <p:pic>
        <p:nvPicPr>
          <p:cNvPr id="4" name="Picture 2" descr="C:\Users\Махаббат\Downloads\IMG_20220112_13585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71802" y="2857496"/>
            <a:ext cx="3071834" cy="40005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285728"/>
            <a:ext cx="8198961" cy="63278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285728"/>
            <a:ext cx="8096306" cy="6072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IMG_20230327_13050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80010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-4572000" y="-1712913"/>
            <a:ext cx="18288000" cy="102870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755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025" name="Object 1"/>
          <p:cNvGraphicFramePr>
            <a:graphicFrameLocks noChangeAspect="1"/>
          </p:cNvGraphicFramePr>
          <p:nvPr/>
        </p:nvGraphicFramePr>
        <p:xfrm>
          <a:off x="1500166" y="0"/>
          <a:ext cx="6440791" cy="6749412"/>
        </p:xfrm>
        <a:graphic>
          <a:graphicData uri="http://schemas.openxmlformats.org/presentationml/2006/ole">
            <p:oleObj spid="_x0000_s1025" name="Слайд" r:id="rId3" imgW="4570654" imgH="3427618" progId="PowerPoint.Slide.12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714348" y="928670"/>
            <a:ext cx="7572428" cy="4870453"/>
          </a:xfrm>
        </p:spPr>
        <p:txBody>
          <a:bodyPr/>
          <a:lstStyle/>
          <a:p>
            <a:pPr marL="0" indent="0" algn="ctr">
              <a:lnSpc>
                <a:spcPct val="80000"/>
              </a:lnSpc>
              <a:buFont typeface="Wingdings" pitchFamily="2" charset="2"/>
              <a:buNone/>
            </a:pPr>
            <a:endParaRPr lang="ru-RU" sz="4000" dirty="0"/>
          </a:p>
          <a:p>
            <a:pPr marL="0" indent="0" algn="ctr">
              <a:lnSpc>
                <a:spcPct val="80000"/>
              </a:lnSpc>
              <a:buFont typeface="Wingdings" pitchFamily="2" charset="2"/>
              <a:buNone/>
            </a:pPr>
            <a:endParaRPr lang="ru-RU" sz="40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1357290" y="1142984"/>
            <a:ext cx="671517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endParaRPr lang="ru-RU" sz="6000" b="1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6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Мой дом – моя  крепость</a:t>
            </a:r>
            <a:endParaRPr lang="ru-RU" sz="60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786050" y="1785926"/>
            <a:ext cx="4019550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Рисунок 2" descr="спт.gif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357158" y="-1071594"/>
            <a:ext cx="2143140" cy="3243672"/>
          </a:xfrm>
          <a:prstGeom prst="rect">
            <a:avLst/>
          </a:prstGeom>
        </p:spPr>
      </p:pic>
      <p:pic>
        <p:nvPicPr>
          <p:cNvPr id="4" name="Рисунок 3" descr="cспр.gif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6286512" y="357166"/>
            <a:ext cx="2652674" cy="1643074"/>
          </a:xfrm>
          <a:prstGeom prst="rect">
            <a:avLst/>
          </a:prstGeom>
        </p:spPr>
      </p:pic>
      <p:pic>
        <p:nvPicPr>
          <p:cNvPr id="5" name="Рисунок 4" descr="cп.gif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3214678" y="-214338"/>
            <a:ext cx="2389619" cy="1933585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2143108" y="5143512"/>
            <a:ext cx="471489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err="1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Физминутка</a:t>
            </a:r>
            <a:endParaRPr lang="ru-RU" sz="3200" b="1" dirty="0" smtClean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200" b="1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«Мы пожарные»</a:t>
            </a:r>
            <a:endParaRPr lang="ru-RU" sz="3200" b="1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2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-4572000" y="-1712913"/>
            <a:ext cx="18288000" cy="102870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248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8596" y="428604"/>
            <a:ext cx="8215370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400" b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Вентиль</a:t>
            </a:r>
            <a:r>
              <a:rPr lang="ru-RU" sz="34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3400" b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клапан  для  регулирования  выхода  жидкости, пара,  газа,  перекрывает  газ  в  квартире.</a:t>
            </a:r>
            <a:endParaRPr lang="ru-RU" sz="3400" b="1" dirty="0">
              <a:solidFill>
                <a:srgbClr val="FFC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10" descr="вентиль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643702" y="1000108"/>
            <a:ext cx="2160587" cy="2160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642910" y="3143248"/>
            <a:ext cx="621509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sz="3200" b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Диспетчер -человек, который осуществляет приём сообщений о пожарах, авариях, стихийных бедствиях.</a:t>
            </a:r>
            <a:endParaRPr lang="ru-RU" sz="3200" b="1" dirty="0">
              <a:solidFill>
                <a:srgbClr val="FFC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C:\Users\Махаббат\Downloads\IMG_20220112_134349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86578" y="4643446"/>
            <a:ext cx="2357422" cy="2214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3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-4572000" y="-1712913"/>
            <a:ext cx="18288000" cy="102870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289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Махаббат\Downloads\сосиска-пожара-лагеря-5970786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2000240"/>
            <a:ext cx="2437498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C:\Users\Махаббат\Downloads\unnamed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43240" y="1928802"/>
            <a:ext cx="2214578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C:\Users\Махаббат\Downloads\kisspng-computer-icons-petroleum-natural-gas-industry-water-drops-5ad322cd6008b7.0038568215237864453934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5008" y="2000240"/>
            <a:ext cx="2786082" cy="2576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2000232" y="214290"/>
            <a:ext cx="464347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b="1" dirty="0" smtClean="0">
                <a:solidFill>
                  <a:srgbClr val="FFFF00"/>
                </a:solidFill>
              </a:rPr>
              <a:t>РЕФЛЕКСИЯ</a:t>
            </a:r>
            <a:endParaRPr lang="ru-RU" sz="60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85786" y="1071546"/>
            <a:ext cx="7643866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 наибольшей безопасности тот, кто начеку, даже когда нет опасности.</a:t>
            </a:r>
          </a:p>
          <a:p>
            <a:endParaRPr lang="ru-RU" sz="3600" b="1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3600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>
              <a:solidFill>
                <a:srgbClr val="6699FF"/>
              </a:solidFill>
            </a:endParaRPr>
          </a:p>
        </p:txBody>
      </p:sp>
      <p:sp>
        <p:nvSpPr>
          <p:cNvPr id="1085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2276475"/>
            <a:ext cx="5975350" cy="2665413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ru-RU" sz="36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Шипит и злится,</a:t>
            </a:r>
          </a:p>
          <a:p>
            <a:pPr>
              <a:buFont typeface="Wingdings" pitchFamily="2" charset="2"/>
              <a:buNone/>
            </a:pPr>
            <a:r>
              <a:rPr lang="ru-RU" sz="36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Воды боится,</a:t>
            </a:r>
          </a:p>
          <a:p>
            <a:pPr>
              <a:buFont typeface="Wingdings" pitchFamily="2" charset="2"/>
              <a:buNone/>
            </a:pPr>
            <a:r>
              <a:rPr lang="ru-RU" sz="36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 языком, а не лает,</a:t>
            </a:r>
          </a:p>
          <a:p>
            <a:pPr>
              <a:buFont typeface="Wingdings" pitchFamily="2" charset="2"/>
              <a:buNone/>
            </a:pPr>
            <a:r>
              <a:rPr lang="ru-RU" sz="36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Без зубов, а кусает.</a:t>
            </a:r>
          </a:p>
        </p:txBody>
      </p:sp>
      <p:pic>
        <p:nvPicPr>
          <p:cNvPr id="108548" name="Picture 4"/>
          <p:cNvPicPr>
            <a:picLocks noChangeAspect="1" noChangeArrowheads="1" noCrop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092950" y="1916113"/>
            <a:ext cx="2051050" cy="287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8549" name="Rectangle 5"/>
          <p:cNvSpPr>
            <a:spLocks noChangeArrowheads="1"/>
          </p:cNvSpPr>
          <p:nvPr/>
        </p:nvSpPr>
        <p:spPr bwMode="auto">
          <a:xfrm rot="10800000" flipV="1">
            <a:off x="1185863" y="4999038"/>
            <a:ext cx="47339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ru-RU" sz="3600">
                <a:latin typeface="Tahoma" pitchFamily="34" charset="0"/>
              </a:rPr>
              <a:t>                       </a:t>
            </a:r>
          </a:p>
        </p:txBody>
      </p:sp>
      <p:sp>
        <p:nvSpPr>
          <p:cNvPr id="108550" name="Rectangle 6"/>
          <p:cNvSpPr>
            <a:spLocks noChangeArrowheads="1"/>
          </p:cNvSpPr>
          <p:nvPr/>
        </p:nvSpPr>
        <p:spPr bwMode="auto">
          <a:xfrm rot="10768573" flipV="1">
            <a:off x="3548063" y="5940425"/>
            <a:ext cx="22288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ru-RU">
                <a:latin typeface="Tahoma" pitchFamily="34" charset="0"/>
              </a:rPr>
              <a:t> </a:t>
            </a:r>
          </a:p>
        </p:txBody>
      </p:sp>
      <p:sp>
        <p:nvSpPr>
          <p:cNvPr id="108552" name="AutoShape 8"/>
          <p:cNvSpPr>
            <a:spLocks noChangeArrowheads="1"/>
          </p:cNvSpPr>
          <p:nvPr/>
        </p:nvSpPr>
        <p:spPr bwMode="auto">
          <a:xfrm>
            <a:off x="4716463" y="4797425"/>
            <a:ext cx="2736850" cy="1655763"/>
          </a:xfrm>
          <a:prstGeom prst="irregularSeal1">
            <a:avLst/>
          </a:prstGeom>
          <a:gradFill rotWithShape="1">
            <a:gsLst>
              <a:gs pos="0">
                <a:srgbClr val="000082"/>
              </a:gs>
              <a:gs pos="30000">
                <a:srgbClr val="66008F"/>
              </a:gs>
              <a:gs pos="64999">
                <a:srgbClr val="BA0066"/>
              </a:gs>
              <a:gs pos="89999">
                <a:srgbClr val="FF0000"/>
              </a:gs>
              <a:gs pos="100000">
                <a:srgbClr val="FF8200"/>
              </a:gs>
            </a:gsLst>
            <a:path path="rect">
              <a:fillToRect r="100000" b="10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3200" b="1">
                <a:solidFill>
                  <a:schemeClr val="bg1"/>
                </a:solidFill>
                <a:latin typeface="Times New Roman" pitchFamily="18" charset="0"/>
              </a:rPr>
              <a:t>Огонь</a:t>
            </a:r>
          </a:p>
        </p:txBody>
      </p:sp>
      <p:sp>
        <p:nvSpPr>
          <p:cNvPr id="108553" name="AutoShape 9"/>
          <p:cNvSpPr>
            <a:spLocks noChangeArrowheads="1"/>
          </p:cNvSpPr>
          <p:nvPr/>
        </p:nvSpPr>
        <p:spPr bwMode="auto">
          <a:xfrm>
            <a:off x="971550" y="260350"/>
            <a:ext cx="6913563" cy="1873250"/>
          </a:xfrm>
          <a:prstGeom prst="downArrowCallout">
            <a:avLst>
              <a:gd name="adj1" fmla="val 92267"/>
              <a:gd name="adj2" fmla="val 92267"/>
              <a:gd name="adj3" fmla="val 16667"/>
              <a:gd name="adj4" fmla="val 6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>
              <a:latin typeface="Tahoma" pitchFamily="34" charset="0"/>
            </a:endParaRPr>
          </a:p>
        </p:txBody>
      </p:sp>
      <p:sp>
        <p:nvSpPr>
          <p:cNvPr id="108554" name="WordArt 10"/>
          <p:cNvSpPr>
            <a:spLocks noChangeArrowheads="1" noChangeShapeType="1" noTextEdit="1"/>
          </p:cNvSpPr>
          <p:nvPr/>
        </p:nvSpPr>
        <p:spPr bwMode="auto">
          <a:xfrm>
            <a:off x="1547813" y="188913"/>
            <a:ext cx="6192837" cy="1366837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Опасность первая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10855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10855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855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1085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85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108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8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85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85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85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85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85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85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85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85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85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85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085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85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552" grpId="0" animBg="1"/>
      <p:bldP spid="10855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AutoShape 2" descr="0006"/>
          <p:cNvSpPr>
            <a:spLocks noChangeArrowheads="1"/>
          </p:cNvSpPr>
          <p:nvPr/>
        </p:nvSpPr>
        <p:spPr bwMode="auto">
          <a:xfrm>
            <a:off x="5167313" y="2801938"/>
            <a:ext cx="3976687" cy="4056062"/>
          </a:xfrm>
          <a:prstGeom prst="irregularSeal2">
            <a:avLst/>
          </a:prstGeom>
          <a:blipFill dpi="0" rotWithShape="1">
            <a:blip r:embed="rId2" cstate="email"/>
            <a:srcRect/>
            <a:stretch>
              <a:fillRect/>
            </a:stretch>
          </a:blip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9571" name="Rectangle 3"/>
          <p:cNvSpPr>
            <a:spLocks noChangeArrowheads="1"/>
          </p:cNvSpPr>
          <p:nvPr/>
        </p:nvSpPr>
        <p:spPr bwMode="auto">
          <a:xfrm>
            <a:off x="611188" y="1927225"/>
            <a:ext cx="5545137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Я и туча,  и туман,</a:t>
            </a:r>
          </a:p>
          <a:p>
            <a:pPr algn="ctr"/>
            <a:r>
              <a:rPr lang="ru-RU" sz="32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И ручей, и океан,</a:t>
            </a:r>
          </a:p>
          <a:p>
            <a:pPr algn="ctr"/>
            <a:r>
              <a:rPr lang="ru-RU" sz="32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И летаю, и бегу,</a:t>
            </a:r>
          </a:p>
          <a:p>
            <a:pPr algn="ctr"/>
            <a:r>
              <a:rPr lang="ru-RU" sz="32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И стеклянной быть могу!  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                      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9573" name="AutoShape 5"/>
          <p:cNvSpPr>
            <a:spLocks noChangeArrowheads="1"/>
          </p:cNvSpPr>
          <p:nvPr/>
        </p:nvSpPr>
        <p:spPr bwMode="auto">
          <a:xfrm>
            <a:off x="1187450" y="0"/>
            <a:ext cx="6913563" cy="1873250"/>
          </a:xfrm>
          <a:prstGeom prst="downArrowCallout">
            <a:avLst>
              <a:gd name="adj1" fmla="val 92267"/>
              <a:gd name="adj2" fmla="val 92267"/>
              <a:gd name="adj3" fmla="val 16667"/>
              <a:gd name="adj4" fmla="val 6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>
              <a:latin typeface="Tahoma" pitchFamily="34" charset="0"/>
            </a:endParaRPr>
          </a:p>
        </p:txBody>
      </p:sp>
      <p:sp>
        <p:nvSpPr>
          <p:cNvPr id="109575" name="WordArt 7"/>
          <p:cNvSpPr>
            <a:spLocks noChangeArrowheads="1" noChangeShapeType="1" noTextEdit="1"/>
          </p:cNvSpPr>
          <p:nvPr/>
        </p:nvSpPr>
        <p:spPr bwMode="auto">
          <a:xfrm>
            <a:off x="1908175" y="188913"/>
            <a:ext cx="5976938" cy="1462087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45569"/>
              </a:avLst>
            </a:prstTxWarp>
          </a:bodyPr>
          <a:lstStyle/>
          <a:p>
            <a:pPr algn="r"/>
            <a:r>
              <a:rPr lang="ru-RU" sz="3600" kern="10">
                <a:ln w="9525" cmpd="sng">
                  <a:solidFill>
                    <a:srgbClr val="CC99FF"/>
                  </a:solidFill>
                  <a:prstDash val="solid"/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Опасность вторая</a:t>
            </a:r>
          </a:p>
        </p:txBody>
      </p:sp>
      <p:sp>
        <p:nvSpPr>
          <p:cNvPr id="109576" name="AutoShape 8"/>
          <p:cNvSpPr>
            <a:spLocks noChangeArrowheads="1"/>
          </p:cNvSpPr>
          <p:nvPr/>
        </p:nvSpPr>
        <p:spPr bwMode="auto">
          <a:xfrm>
            <a:off x="2484438" y="4797425"/>
            <a:ext cx="2736850" cy="1655763"/>
          </a:xfrm>
          <a:prstGeom prst="irregularSeal1">
            <a:avLst/>
          </a:prstGeom>
          <a:gradFill rotWithShape="1">
            <a:gsLst>
              <a:gs pos="0">
                <a:srgbClr val="000082"/>
              </a:gs>
              <a:gs pos="30000">
                <a:srgbClr val="66008F"/>
              </a:gs>
              <a:gs pos="64999">
                <a:srgbClr val="BA0066"/>
              </a:gs>
              <a:gs pos="89999">
                <a:srgbClr val="FF0000"/>
              </a:gs>
              <a:gs pos="100000">
                <a:srgbClr val="FF8200"/>
              </a:gs>
            </a:gsLst>
            <a:path path="rect">
              <a:fillToRect r="100000" b="10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3200" b="1">
                <a:solidFill>
                  <a:schemeClr val="bg1"/>
                </a:solidFill>
                <a:latin typeface="Times New Roman" pitchFamily="18" charset="0"/>
              </a:rPr>
              <a:t>Вода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10957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10957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957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1095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95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1095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95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095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095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095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095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1095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1095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095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095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1095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095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095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1095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1095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095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1095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1095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95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095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095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095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570" grpId="0" animBg="1"/>
      <p:bldP spid="109575" grpId="0" animBg="1"/>
      <p:bldP spid="10957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05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1550" y="2420938"/>
            <a:ext cx="5688013" cy="1411287"/>
          </a:xfrm>
        </p:spPr>
        <p:txBody>
          <a:bodyPr/>
          <a:lstStyle/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Он для всех опасен нас,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Называют его…..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2800" dirty="0">
                <a:solidFill>
                  <a:srgbClr val="66763D"/>
                </a:solidFill>
              </a:rPr>
              <a:t> </a:t>
            </a:r>
            <a:r>
              <a:rPr lang="ru-RU" sz="2800" dirty="0"/>
              <a:t>  </a:t>
            </a:r>
          </a:p>
        </p:txBody>
      </p:sp>
      <p:sp>
        <p:nvSpPr>
          <p:cNvPr id="110596" name="AutoShape 4" descr="clip_image002"/>
          <p:cNvSpPr>
            <a:spLocks noChangeArrowheads="1"/>
          </p:cNvSpPr>
          <p:nvPr/>
        </p:nvSpPr>
        <p:spPr bwMode="auto">
          <a:xfrm>
            <a:off x="5076825" y="3213100"/>
            <a:ext cx="4283075" cy="3644900"/>
          </a:xfrm>
          <a:prstGeom prst="star32">
            <a:avLst>
              <a:gd name="adj" fmla="val 37500"/>
            </a:avLst>
          </a:prstGeom>
          <a:blipFill dpi="0" rotWithShape="1">
            <a:blip r:embed="rId2" cstate="email"/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10599" name="AutoShape 7"/>
          <p:cNvSpPr>
            <a:spLocks noChangeArrowheads="1"/>
          </p:cNvSpPr>
          <p:nvPr/>
        </p:nvSpPr>
        <p:spPr bwMode="auto">
          <a:xfrm>
            <a:off x="1187450" y="0"/>
            <a:ext cx="6913563" cy="1873250"/>
          </a:xfrm>
          <a:prstGeom prst="downArrowCallout">
            <a:avLst>
              <a:gd name="adj1" fmla="val 92267"/>
              <a:gd name="adj2" fmla="val 92267"/>
              <a:gd name="adj3" fmla="val 16667"/>
              <a:gd name="adj4" fmla="val 6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>
              <a:latin typeface="Tahoma" pitchFamily="34" charset="0"/>
            </a:endParaRPr>
          </a:p>
        </p:txBody>
      </p:sp>
      <p:sp>
        <p:nvSpPr>
          <p:cNvPr id="110600" name="WordArt 8"/>
          <p:cNvSpPr>
            <a:spLocks noChangeArrowheads="1" noChangeShapeType="1" noTextEdit="1"/>
          </p:cNvSpPr>
          <p:nvPr/>
        </p:nvSpPr>
        <p:spPr bwMode="auto">
          <a:xfrm>
            <a:off x="1979613" y="0"/>
            <a:ext cx="4897437" cy="1223963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Третья опасность</a:t>
            </a:r>
          </a:p>
        </p:txBody>
      </p:sp>
      <p:sp>
        <p:nvSpPr>
          <p:cNvPr id="110601" name="AutoShape 9"/>
          <p:cNvSpPr>
            <a:spLocks noChangeArrowheads="1"/>
          </p:cNvSpPr>
          <p:nvPr/>
        </p:nvSpPr>
        <p:spPr bwMode="auto">
          <a:xfrm>
            <a:off x="4356100" y="2924175"/>
            <a:ext cx="2736850" cy="1655763"/>
          </a:xfrm>
          <a:prstGeom prst="irregularSeal1">
            <a:avLst/>
          </a:prstGeom>
          <a:gradFill rotWithShape="1">
            <a:gsLst>
              <a:gs pos="0">
                <a:srgbClr val="000082"/>
              </a:gs>
              <a:gs pos="30000">
                <a:srgbClr val="66008F"/>
              </a:gs>
              <a:gs pos="64999">
                <a:srgbClr val="BA0066"/>
              </a:gs>
              <a:gs pos="89999">
                <a:srgbClr val="FF0000"/>
              </a:gs>
              <a:gs pos="100000">
                <a:srgbClr val="FF8200"/>
              </a:gs>
            </a:gsLst>
            <a:path path="rect">
              <a:fillToRect r="100000" b="10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3200" b="1">
                <a:solidFill>
                  <a:schemeClr val="bg1"/>
                </a:solidFill>
                <a:latin typeface="Times New Roman" pitchFamily="18" charset="0"/>
              </a:rPr>
              <a:t>Газ</a:t>
            </a:r>
          </a:p>
        </p:txBody>
      </p:sp>
      <p:pic>
        <p:nvPicPr>
          <p:cNvPr id="110602" name="Picture 10" descr="мигалка3 разноцветная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68313" y="5661025"/>
            <a:ext cx="757237" cy="757238"/>
          </a:xfrm>
          <a:prstGeom prst="rect">
            <a:avLst/>
          </a:prstGeom>
          <a:noFill/>
        </p:spPr>
      </p:pic>
      <p:pic>
        <p:nvPicPr>
          <p:cNvPr id="110603" name="Picture 11" descr="мигалка3 разноцветная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258888" y="5661025"/>
            <a:ext cx="757237" cy="757238"/>
          </a:xfrm>
          <a:prstGeom prst="rect">
            <a:avLst/>
          </a:prstGeom>
          <a:noFill/>
        </p:spPr>
      </p:pic>
      <p:pic>
        <p:nvPicPr>
          <p:cNvPr id="110604" name="Picture 12" descr="мигалка3 разноцветная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051050" y="5661025"/>
            <a:ext cx="757238" cy="757238"/>
          </a:xfrm>
          <a:prstGeom prst="rect">
            <a:avLst/>
          </a:prstGeom>
          <a:noFill/>
        </p:spPr>
      </p:pic>
      <p:pic>
        <p:nvPicPr>
          <p:cNvPr id="110605" name="Picture 13" descr="мигалка3 разноцветная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700338" y="5661025"/>
            <a:ext cx="757237" cy="757238"/>
          </a:xfrm>
          <a:prstGeom prst="rect">
            <a:avLst/>
          </a:prstGeom>
          <a:noFill/>
        </p:spPr>
      </p:pic>
      <p:pic>
        <p:nvPicPr>
          <p:cNvPr id="110606" name="Picture 14" descr="мигалка3 разноцветная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268538" y="4868863"/>
            <a:ext cx="757237" cy="757237"/>
          </a:xfrm>
          <a:prstGeom prst="rect">
            <a:avLst/>
          </a:prstGeom>
          <a:noFill/>
        </p:spPr>
      </p:pic>
      <p:pic>
        <p:nvPicPr>
          <p:cNvPr id="110607" name="Picture 15" descr="мигалка3 разноцветная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27088" y="4868863"/>
            <a:ext cx="757237" cy="757237"/>
          </a:xfrm>
          <a:prstGeom prst="rect">
            <a:avLst/>
          </a:prstGeom>
          <a:noFill/>
        </p:spPr>
      </p:pic>
      <p:pic>
        <p:nvPicPr>
          <p:cNvPr id="110608" name="Picture 16" descr="мигалка3 разноцветная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187450" y="4149725"/>
            <a:ext cx="757238" cy="757238"/>
          </a:xfrm>
          <a:prstGeom prst="rect">
            <a:avLst/>
          </a:prstGeom>
          <a:noFill/>
        </p:spPr>
      </p:pic>
      <p:pic>
        <p:nvPicPr>
          <p:cNvPr id="110609" name="Picture 17" descr="мигалка3 разноцветная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547813" y="4941888"/>
            <a:ext cx="757237" cy="757237"/>
          </a:xfrm>
          <a:prstGeom prst="rect">
            <a:avLst/>
          </a:prstGeom>
          <a:noFill/>
        </p:spPr>
      </p:pic>
      <p:pic>
        <p:nvPicPr>
          <p:cNvPr id="110610" name="Picture 18" descr="мигалка3 разноцветная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908175" y="4221163"/>
            <a:ext cx="757238" cy="757237"/>
          </a:xfrm>
          <a:prstGeom prst="rect">
            <a:avLst/>
          </a:prstGeom>
          <a:noFill/>
        </p:spPr>
      </p:pic>
      <p:pic>
        <p:nvPicPr>
          <p:cNvPr id="110611" name="Picture 19" descr="мигалка3 разноцветная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547813" y="3500438"/>
            <a:ext cx="757237" cy="75723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11060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110600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10600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1106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106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1106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106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05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05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05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05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05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05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106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06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0596" grpId="0" animBg="1"/>
      <p:bldP spid="110600" grpId="0" animBg="1"/>
      <p:bldP spid="11060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8" name="WordArt 4"/>
          <p:cNvSpPr>
            <a:spLocks noChangeArrowheads="1" noChangeShapeType="1" noTextEdit="1"/>
          </p:cNvSpPr>
          <p:nvPr/>
        </p:nvSpPr>
        <p:spPr bwMode="auto">
          <a:xfrm>
            <a:off x="2195513" y="333375"/>
            <a:ext cx="4968875" cy="10985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"/>
                <a:cs typeface="Arial"/>
              </a:rPr>
              <a:t>Тема урока:</a:t>
            </a:r>
          </a:p>
        </p:txBody>
      </p:sp>
      <p:sp>
        <p:nvSpPr>
          <p:cNvPr id="57349" name="AutoShape 5"/>
          <p:cNvSpPr>
            <a:spLocks noChangeArrowheads="1"/>
          </p:cNvSpPr>
          <p:nvPr/>
        </p:nvSpPr>
        <p:spPr bwMode="auto">
          <a:xfrm>
            <a:off x="179388" y="1989138"/>
            <a:ext cx="3795712" cy="2233612"/>
          </a:xfrm>
          <a:prstGeom prst="star24">
            <a:avLst>
              <a:gd name="adj" fmla="val 37500"/>
            </a:avLst>
          </a:prstGeom>
          <a:solidFill>
            <a:srgbClr val="FF0000"/>
          </a:solidFill>
          <a:ln w="50800">
            <a:solidFill>
              <a:srgbClr val="800000"/>
            </a:solidFill>
            <a:prstDash val="sysDot"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4000" b="1" dirty="0">
                <a:solidFill>
                  <a:srgbClr val="FFFF00"/>
                </a:solidFill>
                <a:latin typeface="Tahoma" pitchFamily="34" charset="0"/>
              </a:rPr>
              <a:t>Огонь</a:t>
            </a:r>
          </a:p>
        </p:txBody>
      </p:sp>
      <p:sp>
        <p:nvSpPr>
          <p:cNvPr id="57350" name="AutoShape 6"/>
          <p:cNvSpPr>
            <a:spLocks noChangeArrowheads="1"/>
          </p:cNvSpPr>
          <p:nvPr/>
        </p:nvSpPr>
        <p:spPr bwMode="auto">
          <a:xfrm>
            <a:off x="4716463" y="1844675"/>
            <a:ext cx="3795712" cy="2233613"/>
          </a:xfrm>
          <a:prstGeom prst="star24">
            <a:avLst>
              <a:gd name="adj" fmla="val 37500"/>
            </a:avLst>
          </a:prstGeom>
          <a:solidFill>
            <a:srgbClr val="3366FF"/>
          </a:solidFill>
          <a:ln w="53975" cap="rnd">
            <a:solidFill>
              <a:srgbClr val="000000"/>
            </a:solidFill>
            <a:prstDash val="sysDot"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4000" b="1" dirty="0">
                <a:solidFill>
                  <a:srgbClr val="FFFF00"/>
                </a:solidFill>
                <a:latin typeface="Tahoma" pitchFamily="34" charset="0"/>
              </a:rPr>
              <a:t>Вода</a:t>
            </a:r>
          </a:p>
        </p:txBody>
      </p:sp>
      <p:sp>
        <p:nvSpPr>
          <p:cNvPr id="57351" name="AutoShape 7"/>
          <p:cNvSpPr>
            <a:spLocks noChangeArrowheads="1"/>
          </p:cNvSpPr>
          <p:nvPr/>
        </p:nvSpPr>
        <p:spPr bwMode="auto">
          <a:xfrm>
            <a:off x="2786050" y="4071942"/>
            <a:ext cx="3795712" cy="2233613"/>
          </a:xfrm>
          <a:prstGeom prst="star24">
            <a:avLst>
              <a:gd name="adj" fmla="val 37500"/>
            </a:avLst>
          </a:prstGeom>
          <a:solidFill>
            <a:srgbClr val="AFFFFF"/>
          </a:solidFill>
          <a:ln w="38100" cap="rnd">
            <a:solidFill>
              <a:srgbClr val="000080"/>
            </a:solidFill>
            <a:prstDash val="sysDot"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4000" b="1" dirty="0">
                <a:latin typeface="Tahoma" pitchFamily="34" charset="0"/>
              </a:rPr>
              <a:t>Газ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73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73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73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73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9" grpId="0" animBg="1"/>
      <p:bldP spid="57350" grpId="0" animBg="1"/>
      <p:bldP spid="5735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Махаббат\Downloads\а11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357166"/>
            <a:ext cx="8135786" cy="607223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Махаббат\Downloads\31692a7ef8a6176b9890c7883c398f6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285728"/>
            <a:ext cx="8215369" cy="6335192"/>
          </a:xfrm>
          <a:prstGeom prst="rect">
            <a:avLst/>
          </a:prstGeom>
          <a:noFill/>
        </p:spPr>
      </p:pic>
      <p:pic>
        <p:nvPicPr>
          <p:cNvPr id="3" name="Picture 2" descr="C:\Users\Махаббат\Desktop\i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3571876"/>
            <a:ext cx="2466975" cy="304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1287</TotalTime>
  <Words>132</Words>
  <Application>Microsoft Office PowerPoint</Application>
  <PresentationFormat>Экран (4:3)</PresentationFormat>
  <Paragraphs>33</Paragraphs>
  <Slides>24</Slides>
  <Notes>0</Notes>
  <HiddenSlides>0</HiddenSlides>
  <MMClips>3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24</vt:i4>
      </vt:variant>
    </vt:vector>
  </HeadingPairs>
  <TitlesOfParts>
    <vt:vector size="27" baseType="lpstr">
      <vt:lpstr>Тема Office</vt:lpstr>
      <vt:lpstr>Объект упаковщика для оболочки</vt:lpstr>
      <vt:lpstr>Слайд</vt:lpstr>
      <vt:lpstr>                   КРЕПОСТЬ                        ДОМ                              МОЙ                         МОЯ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света</dc:creator>
  <cp:lastModifiedBy>Махаббат</cp:lastModifiedBy>
  <cp:revision>131</cp:revision>
  <dcterms:created xsi:type="dcterms:W3CDTF">2012-01-13T10:28:37Z</dcterms:created>
  <dcterms:modified xsi:type="dcterms:W3CDTF">2023-03-31T07:16:13Z</dcterms:modified>
</cp:coreProperties>
</file>