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3" r:id="rId5"/>
    <p:sldId id="257" r:id="rId6"/>
    <p:sldId id="258" r:id="rId7"/>
    <p:sldId id="266" r:id="rId8"/>
    <p:sldId id="275" r:id="rId9"/>
    <p:sldId id="259" r:id="rId10"/>
    <p:sldId id="260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1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701" autoAdjust="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96C11-F965-46D9-BB3B-FD3EDA74AB5C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4980F-3687-4187-8665-E347CC56EC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mg1.liveinternet.ru/images/attach/d/1/133/460/133460511_skrescheniemori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6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cdn3.imgbb.ru/community_comment/172/1727001/201701/1a8fb87500fabc51c44fac60921cec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8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ayfun.ru/wp-content/uploads/2012/11/%D0%9A%D0%B0%D0%BA-%D1%80%D0%B8%D1%81%D0%BE%D0%B2%D0%B0%D1%82%D1%8C-%D1%81%D0%B0%D0%BC%D0%BE%D0%B2%D0%B0%D1%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3.bp.blogspot.com/-snDud58V9LE/ThnTrY3oXdI/AAAAAAAACdI/72qz3bm8OTU/s1600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900igr.net/up/datai/102391/0037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freewallpapersworld.com/ui/images/18/WDF_1856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spina-sustav.ru/wp-content/uploads/2015/04/Ryb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i.absurdopedia.net/4/47/%D0%A1%D0%BE%D0%BB%D0%BD%D1%86%D0%B5-%D1%81%D0%BE%D0%BB%D0%BD%D0%B5%D1%87%D0%BD%D0%BE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im0-tub-ru.yandex.net/i?id=82b80dfbccac574287cb349a94dec7d7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im0-tub-ru.yandex.net/i?id=3e0ad03365d65719bb4d212e84c9d23b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g0.liveinternet.ru/images/attach/c/0/119/750/119750460_0_6b228_15aceeb_XXLjp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79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soborrusbash.ru/wp-content/uploads/2016/01/%D0%9A%D1%80%D0%B5%D1%89%D0%B5%D0%BD%D0%B8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bestgif.ru/_ph/60/2/9052007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ladraz.ru/upload/blogs/3081_9c5538735382cbcbc71e02515089d1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ladraz.ru/upload/blogs/3081_057f3d2e14b201ef97ec81048fb8fcd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kladraz.ru/upload/blogs/3081_c9d427c205e3c289bc0d0fc012ad96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kladraz.ru/upload/blogs/3081_057f3d2e14b201ef97ec81048fb8fcd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animalsfoto.com/photo/12/12374f2dadf303999ef47eb53d2228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622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chuguntv.ru/wp-content/uploads/2016/05/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lgz-moscow.ru/wp-content/uploads/2017/09/umyagchenie-vody-s-pomoshhyu-filtrov-akvalajn-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52328" cy="3528392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2456116f56a95e0b9f01bd5e108e8c73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"/>
            <a:ext cx="4104456" cy="3501008"/>
          </a:xfrm>
          <a:prstGeom prst="rect">
            <a:avLst/>
          </a:prstGeom>
          <a:noFill/>
        </p:spPr>
      </p:pic>
      <p:pic>
        <p:nvPicPr>
          <p:cNvPr id="1030" name="Picture 6" descr="http://www.laurafuentes.com/wp-content/uploads/2014/10/bowl-of-raisins-golden-and-brown-681x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16" y="3212976"/>
            <a:ext cx="2424083" cy="3645024"/>
          </a:xfrm>
          <a:prstGeom prst="rect">
            <a:avLst/>
          </a:prstGeom>
          <a:noFill/>
        </p:spPr>
      </p:pic>
      <p:pic>
        <p:nvPicPr>
          <p:cNvPr id="1032" name="Picture 8" descr="http://sovetclub.ru/tim/82f027c9344eb3170cce08d9db78ff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3347864" cy="3356992"/>
          </a:xfrm>
          <a:prstGeom prst="rect">
            <a:avLst/>
          </a:prstGeom>
          <a:noFill/>
        </p:spPr>
      </p:pic>
      <p:pic>
        <p:nvPicPr>
          <p:cNvPr id="1034" name="Picture 10" descr="https://www.perekrestok.ru/src/product.file/full/image/97/95/2959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8978" y="0"/>
            <a:ext cx="2605022" cy="3212976"/>
          </a:xfrm>
          <a:prstGeom prst="rect">
            <a:avLst/>
          </a:prstGeom>
          <a:noFill/>
        </p:spPr>
      </p:pic>
      <p:pic>
        <p:nvPicPr>
          <p:cNvPr id="1036" name="Picture 12" descr="http://www.foodhouse.pro/assets/images/Luk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440757"/>
            <a:ext cx="3548212" cy="3417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kladraz.ru/upload/blogs/3081_d64e8b3462da52593c82a80d8c081a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37</cp:revision>
  <dcterms:created xsi:type="dcterms:W3CDTF">2018-01-12T16:45:06Z</dcterms:created>
  <dcterms:modified xsi:type="dcterms:W3CDTF">2018-01-17T18:11:53Z</dcterms:modified>
</cp:coreProperties>
</file>