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0" r:id="rId3"/>
    <p:sldId id="258" r:id="rId4"/>
    <p:sldId id="257" r:id="rId5"/>
    <p:sldId id="259" r:id="rId6"/>
    <p:sldId id="262" r:id="rId7"/>
    <p:sldId id="261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773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6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22A40C-8103-4F56-9BB6-1E7AE7C2F6A6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5DBD92-5F9A-410C-9F81-19DD7727AA8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Придумать простое предложение по картине.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5DBD92-5F9A-410C-9F81-19DD7727AA89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9732B-0225-46A5-A088-E573C2984EFF}" type="datetimeFigureOut">
              <a:rPr lang="ru-RU"/>
              <a:pPr>
                <a:defRPr/>
              </a:pPr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73B86-1EEA-4093-96B1-1A63EDC5FE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86FA4-3BCD-4155-B2EC-E13FD50386A4}" type="datetimeFigureOut">
              <a:rPr lang="ru-RU"/>
              <a:pPr>
                <a:defRPr/>
              </a:pPr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6D586-A2D6-4DF2-8643-A48842AD43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FCDC7-B518-498C-ADF5-6EA7F8088172}" type="datetimeFigureOut">
              <a:rPr lang="ru-RU"/>
              <a:pPr>
                <a:defRPr/>
              </a:pPr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280B1-3D37-4020-B8A2-E1BE2EBB51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2D697-74D8-484F-9AC0-0464B47659FC}" type="datetimeFigureOut">
              <a:rPr lang="ru-RU"/>
              <a:pPr>
                <a:defRPr/>
              </a:pPr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6B0E7-6A17-4DC0-A47D-F4DFA419A6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8AF42-4831-4431-A9D6-506ED377B736}" type="datetimeFigureOut">
              <a:rPr lang="ru-RU"/>
              <a:pPr>
                <a:defRPr/>
              </a:pPr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A095D-499A-4E0B-9DD8-9A768602EF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74DAA-AFC8-4D58-B816-26A89B6D0D10}" type="datetimeFigureOut">
              <a:rPr lang="ru-RU"/>
              <a:pPr>
                <a:defRPr/>
              </a:pPr>
              <a:t>13.04.2017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911F2-C0EF-4D48-8016-75E015F453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E3917-96F9-4577-8A44-C23CC37465FE}" type="datetimeFigureOut">
              <a:rPr lang="ru-RU"/>
              <a:pPr>
                <a:defRPr/>
              </a:pPr>
              <a:t>13.04.2017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D8836-2DE0-4825-A27D-37B144FE91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39739-E6AF-43BF-AF5F-A151EB2E616F}" type="datetimeFigureOut">
              <a:rPr lang="ru-RU"/>
              <a:pPr>
                <a:defRPr/>
              </a:pPr>
              <a:t>13.04.2017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F2C67-B951-481B-9206-D64A76438C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A85A4-2EE7-4D25-825F-ED9E436F2BC7}" type="datetimeFigureOut">
              <a:rPr lang="ru-RU"/>
              <a:pPr>
                <a:defRPr/>
              </a:pPr>
              <a:t>13.04.2017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C9E93-7051-4AF6-8CFA-16F8E215ED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E24E3-8822-45C0-8460-EBEDDFF1C8C6}" type="datetimeFigureOut">
              <a:rPr lang="ru-RU"/>
              <a:pPr>
                <a:defRPr/>
              </a:pPr>
              <a:t>13.04.2017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101FD-353F-4ED9-8AA8-DA981B888E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0D9E2-7B5E-4CF3-80CA-550E185BCDDD}" type="datetimeFigureOut">
              <a:rPr lang="ru-RU"/>
              <a:pPr>
                <a:defRPr/>
              </a:pPr>
              <a:t>13.04.2017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CE58C-6A45-4794-9248-C63363F19F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 l="-4000" t="-4000" r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8735A08-FD18-4E0D-9DE3-547ABC5FB1E8}" type="datetimeFigureOut">
              <a:rPr lang="ru-RU"/>
              <a:pPr>
                <a:defRPr/>
              </a:pPr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AC302EF-B5E0-4925-B9BE-E47F7B0444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0" y="4572008"/>
            <a:ext cx="6200775" cy="185737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Рисунок 4" descr="2 (68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90870"/>
            <a:ext cx="7560840" cy="66667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55776" y="836712"/>
            <a:ext cx="47484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bg1"/>
                </a:solidFill>
              </a:rPr>
              <a:t>14 апреля.</a:t>
            </a:r>
          </a:p>
          <a:p>
            <a:pPr algn="ctr"/>
            <a:r>
              <a:rPr lang="ru-RU" sz="4000" b="1" i="1" dirty="0" smtClean="0">
                <a:solidFill>
                  <a:schemeClr val="bg1"/>
                </a:solidFill>
              </a:rPr>
              <a:t>Классная работа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3429000"/>
            <a:ext cx="3203848" cy="3429000"/>
          </a:xfrm>
        </p:spPr>
      </p:pic>
      <p:sp>
        <p:nvSpPr>
          <p:cNvPr id="5" name="TextBox 4"/>
          <p:cNvSpPr txBox="1"/>
          <p:nvPr/>
        </p:nvSpPr>
        <p:spPr>
          <a:xfrm>
            <a:off x="2987824" y="2132856"/>
            <a:ext cx="416113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Дружелюбие</a:t>
            </a:r>
          </a:p>
          <a:p>
            <a:pPr algn="ctr"/>
            <a:r>
              <a:rPr lang="ru-RU" sz="2800" b="1" dirty="0" smtClean="0"/>
              <a:t>Взаимопомощь</a:t>
            </a:r>
          </a:p>
          <a:p>
            <a:pPr algn="ctr"/>
            <a:r>
              <a:rPr lang="ru-RU" sz="2800" b="1" dirty="0" smtClean="0"/>
              <a:t>Уважение друг к другу</a:t>
            </a:r>
          </a:p>
          <a:p>
            <a:pPr algn="ctr"/>
            <a:r>
              <a:rPr lang="ru-RU" sz="2800" b="1" dirty="0" smtClean="0"/>
              <a:t>Доброжелательность</a:t>
            </a:r>
          </a:p>
          <a:p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b="1" dirty="0" smtClean="0">
                <a:solidFill>
                  <a:srgbClr val="137732"/>
                </a:solidFill>
              </a:rPr>
              <a:t>Травка ……..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137732"/>
                </a:solidFill>
              </a:rPr>
              <a:t>Солнышко ……..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137732"/>
                </a:solidFill>
              </a:rPr>
              <a:t>Ласточка с весною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137732"/>
                </a:solidFill>
              </a:rPr>
              <a:t>В сени к нам …….</a:t>
            </a:r>
            <a:endParaRPr lang="ru-RU" sz="4000" b="1" dirty="0">
              <a:solidFill>
                <a:srgbClr val="13773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95736" y="1412776"/>
            <a:ext cx="21772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137732"/>
                </a:solidFill>
                <a:latin typeface="+mn-lt"/>
              </a:rPr>
              <a:t>зеленеет</a:t>
            </a:r>
            <a:endParaRPr lang="ru-RU" sz="4000" b="1" dirty="0">
              <a:solidFill>
                <a:srgbClr val="137732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59832" y="2132856"/>
            <a:ext cx="1876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137732"/>
                </a:solidFill>
                <a:latin typeface="+mn-lt"/>
              </a:rPr>
              <a:t>блестит</a:t>
            </a:r>
            <a:endParaRPr lang="ru-RU" sz="4000" b="1" dirty="0">
              <a:solidFill>
                <a:srgbClr val="137732"/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9872" y="3645024"/>
            <a:ext cx="13968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137732"/>
                </a:solidFill>
                <a:latin typeface="+mn-lt"/>
              </a:rPr>
              <a:t>летит</a:t>
            </a:r>
            <a:endParaRPr lang="ru-RU" sz="4000" b="1" dirty="0">
              <a:solidFill>
                <a:srgbClr val="137732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137732"/>
                </a:solidFill>
              </a:rPr>
              <a:t>Тема урока:</a:t>
            </a:r>
            <a:endParaRPr lang="ru-RU" dirty="0">
              <a:solidFill>
                <a:srgbClr val="137732"/>
              </a:solidFill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20888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4000" b="1" dirty="0" smtClean="0">
                <a:solidFill>
                  <a:srgbClr val="1377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Правописание глаголов с безударными  личными </a:t>
            </a:r>
          </a:p>
          <a:p>
            <a:pPr algn="ctr">
              <a:buFont typeface="Arial" charset="0"/>
              <a:buNone/>
            </a:pPr>
            <a:r>
              <a:rPr lang="ru-RU" sz="4000" b="1" dirty="0" smtClean="0">
                <a:solidFill>
                  <a:srgbClr val="1377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4000" b="1" dirty="0" smtClean="0">
                <a:solidFill>
                  <a:srgbClr val="1377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кончаниями.</a:t>
            </a:r>
            <a:endParaRPr lang="ru-RU" sz="4000" b="1" dirty="0" smtClean="0">
              <a:solidFill>
                <a:srgbClr val="1377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4" y="4509120"/>
            <a:ext cx="345638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Я повторю …</a:t>
            </a:r>
            <a:endParaRPr lang="ru-RU" sz="2000" dirty="0" smtClean="0"/>
          </a:p>
          <a:p>
            <a:r>
              <a:rPr lang="ru-RU" sz="2000" b="1" i="1" dirty="0" smtClean="0"/>
              <a:t>Я </a:t>
            </a:r>
            <a:r>
              <a:rPr lang="ru-RU" sz="2000" b="1" i="1" dirty="0" smtClean="0"/>
              <a:t>научусь…</a:t>
            </a:r>
            <a:endParaRPr lang="ru-RU" sz="2000" dirty="0" smtClean="0"/>
          </a:p>
          <a:p>
            <a:r>
              <a:rPr lang="ru-RU" sz="2000" b="1" i="1" dirty="0" smtClean="0"/>
              <a:t>Мне </a:t>
            </a:r>
            <a:r>
              <a:rPr lang="ru-RU" sz="2000" b="1" i="1" dirty="0" smtClean="0"/>
              <a:t> это пригодится </a:t>
            </a:r>
            <a:r>
              <a:rPr lang="ru-RU" sz="2000" b="1" i="1" dirty="0" smtClean="0"/>
              <a:t>…</a:t>
            </a:r>
            <a:endParaRPr lang="ru-RU" sz="20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600" b="1" dirty="0" smtClean="0"/>
              <a:t>Что я об этом знаю?</a:t>
            </a:r>
            <a:endParaRPr lang="ru-RU" sz="3600" b="1" dirty="0"/>
          </a:p>
        </p:txBody>
      </p:sp>
      <p:pic>
        <p:nvPicPr>
          <p:cNvPr id="4" name="Содержимое 3" descr="2 (79)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88640"/>
            <a:ext cx="1658576" cy="1479427"/>
          </a:xfrm>
        </p:spPr>
      </p:pic>
      <p:sp>
        <p:nvSpPr>
          <p:cNvPr id="5" name="Прямоугольник 4"/>
          <p:cNvSpPr/>
          <p:nvPr/>
        </p:nvSpPr>
        <p:spPr>
          <a:xfrm>
            <a:off x="2843808" y="980728"/>
            <a:ext cx="360040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Окончания глагола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2132856"/>
            <a:ext cx="360040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I </a:t>
            </a:r>
            <a:r>
              <a:rPr lang="ru-RU" sz="3200" b="1" dirty="0" smtClean="0"/>
              <a:t>спряжение</a:t>
            </a:r>
            <a:endParaRPr lang="ru-RU" sz="32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2132856"/>
            <a:ext cx="360040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II </a:t>
            </a:r>
            <a:r>
              <a:rPr lang="ru-RU" sz="3600" b="1" dirty="0" smtClean="0"/>
              <a:t>спряжение</a:t>
            </a:r>
            <a:endParaRPr lang="ru-RU" sz="3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71800" y="3356992"/>
            <a:ext cx="3888432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Неопределенная форма</a:t>
            </a:r>
            <a:endParaRPr lang="ru-RU" sz="28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4797152"/>
            <a:ext cx="3816424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-</a:t>
            </a:r>
            <a:r>
              <a:rPr lang="ru-RU" sz="3200" b="1" dirty="0" err="1" smtClean="0"/>
              <a:t>ать</a:t>
            </a:r>
            <a:r>
              <a:rPr lang="ru-RU" sz="3200" b="1" dirty="0" smtClean="0"/>
              <a:t>, -</a:t>
            </a:r>
            <a:r>
              <a:rPr lang="ru-RU" sz="3200" b="1" dirty="0" err="1" smtClean="0"/>
              <a:t>оть</a:t>
            </a:r>
            <a:r>
              <a:rPr lang="ru-RU" sz="3200" b="1" dirty="0" smtClean="0"/>
              <a:t>, -</a:t>
            </a:r>
            <a:r>
              <a:rPr lang="ru-RU" sz="3200" b="1" dirty="0" err="1" smtClean="0"/>
              <a:t>еть</a:t>
            </a:r>
            <a:r>
              <a:rPr lang="ru-RU" sz="3200" b="1" dirty="0" smtClean="0"/>
              <a:t>,</a:t>
            </a:r>
          </a:p>
          <a:p>
            <a:pPr algn="ctr"/>
            <a:r>
              <a:rPr lang="ru-RU" sz="3200" b="1" dirty="0" smtClean="0"/>
              <a:t>- </a:t>
            </a:r>
            <a:r>
              <a:rPr lang="ru-RU" sz="3200" b="1" dirty="0" err="1" smtClean="0"/>
              <a:t>уть</a:t>
            </a:r>
            <a:r>
              <a:rPr lang="ru-RU" sz="3200" b="1" dirty="0" smtClean="0"/>
              <a:t>, -</a:t>
            </a:r>
            <a:r>
              <a:rPr lang="ru-RU" sz="3200" b="1" dirty="0" err="1" smtClean="0"/>
              <a:t>ють</a:t>
            </a:r>
            <a:r>
              <a:rPr lang="ru-RU" sz="3200" b="1" dirty="0" smtClean="0"/>
              <a:t>, -</a:t>
            </a:r>
            <a:r>
              <a:rPr lang="ru-RU" sz="3200" b="1" dirty="0" err="1" smtClean="0"/>
              <a:t>ыть</a:t>
            </a:r>
            <a:endParaRPr lang="ru-RU" sz="3200" b="1" dirty="0" smtClean="0"/>
          </a:p>
        </p:txBody>
      </p:sp>
      <p:sp>
        <p:nvSpPr>
          <p:cNvPr id="10" name="Прямоугольник 9"/>
          <p:cNvSpPr/>
          <p:nvPr/>
        </p:nvSpPr>
        <p:spPr>
          <a:xfrm>
            <a:off x="4716016" y="4797152"/>
            <a:ext cx="360040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-</a:t>
            </a:r>
            <a:r>
              <a:rPr lang="ru-RU" sz="3200" b="1" dirty="0" err="1" smtClean="0"/>
              <a:t>ить</a:t>
            </a:r>
            <a:endParaRPr lang="ru-RU" sz="3200" b="1" dirty="0"/>
          </a:p>
        </p:txBody>
      </p:sp>
      <p:cxnSp>
        <p:nvCxnSpPr>
          <p:cNvPr id="12" name="Прямая со стрелкой 11"/>
          <p:cNvCxnSpPr>
            <a:stCxn id="5" idx="2"/>
          </p:cNvCxnSpPr>
          <p:nvPr/>
        </p:nvCxnSpPr>
        <p:spPr>
          <a:xfrm flipH="1">
            <a:off x="3275856" y="1700808"/>
            <a:ext cx="1368152" cy="36004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5" idx="2"/>
          </p:cNvCxnSpPr>
          <p:nvPr/>
        </p:nvCxnSpPr>
        <p:spPr>
          <a:xfrm>
            <a:off x="4644008" y="1700808"/>
            <a:ext cx="1296144" cy="36004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8" idx="0"/>
          </p:cNvCxnSpPr>
          <p:nvPr/>
        </p:nvCxnSpPr>
        <p:spPr>
          <a:xfrm>
            <a:off x="3059832" y="2636912"/>
            <a:ext cx="1656184" cy="7200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4932040" y="2636912"/>
            <a:ext cx="1512168" cy="7200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9" idx="0"/>
          </p:cNvCxnSpPr>
          <p:nvPr/>
        </p:nvCxnSpPr>
        <p:spPr>
          <a:xfrm flipH="1" flipV="1">
            <a:off x="1763688" y="2708920"/>
            <a:ext cx="612068" cy="208823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9" idx="0"/>
          </p:cNvCxnSpPr>
          <p:nvPr/>
        </p:nvCxnSpPr>
        <p:spPr>
          <a:xfrm flipH="1">
            <a:off x="2375756" y="4149080"/>
            <a:ext cx="2196244" cy="6480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 flipV="1">
            <a:off x="6660232" y="2636912"/>
            <a:ext cx="504056" cy="216024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8" idx="2"/>
            <a:endCxn id="10" idx="0"/>
          </p:cNvCxnSpPr>
          <p:nvPr/>
        </p:nvCxnSpPr>
        <p:spPr>
          <a:xfrm>
            <a:off x="4716016" y="4149080"/>
            <a:ext cx="1800200" cy="6480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Пришла в…сна </a:t>
            </a:r>
            <a:r>
              <a:rPr lang="ru-RU" dirty="0" smtClean="0"/>
              <a:t>со…</a:t>
            </a:r>
            <a:r>
              <a:rPr lang="ru-RU" dirty="0" err="1" smtClean="0"/>
              <a:t>нце</a:t>
            </a:r>
            <a:r>
              <a:rPr lang="ru-RU" dirty="0" smtClean="0"/>
              <a:t> </a:t>
            </a:r>
            <a:r>
              <a:rPr lang="ru-RU" dirty="0" smtClean="0"/>
              <a:t>свет…т ярко с крыш </a:t>
            </a:r>
            <a:r>
              <a:rPr lang="ru-RU" dirty="0" err="1" smtClean="0"/>
              <a:t>пада</a:t>
            </a:r>
            <a:r>
              <a:rPr lang="ru-RU" dirty="0" smtClean="0"/>
              <a:t>…т ч…стая </a:t>
            </a:r>
            <a:r>
              <a:rPr lang="ru-RU" dirty="0" smtClean="0"/>
              <a:t>капель </a:t>
            </a:r>
            <a:r>
              <a:rPr lang="ru-RU" dirty="0" smtClean="0"/>
              <a:t> на </a:t>
            </a:r>
            <a:r>
              <a:rPr lang="ru-RU" dirty="0" smtClean="0"/>
              <a:t>земле </a:t>
            </a:r>
            <a:r>
              <a:rPr lang="ru-RU" dirty="0" smtClean="0"/>
              <a:t>разлива…</a:t>
            </a:r>
            <a:r>
              <a:rPr lang="ru-RU" dirty="0" err="1" smtClean="0"/>
              <a:t>тся</a:t>
            </a:r>
            <a:r>
              <a:rPr lang="ru-RU" dirty="0" smtClean="0"/>
              <a:t> </a:t>
            </a:r>
            <a:r>
              <a:rPr lang="ru-RU" dirty="0" smtClean="0"/>
              <a:t>огромные лужи а что это за шум  доносится из сквера </a:t>
            </a:r>
            <a:r>
              <a:rPr lang="ru-RU" dirty="0" smtClean="0"/>
              <a:t> да </a:t>
            </a:r>
            <a:r>
              <a:rPr lang="ru-RU" dirty="0" smtClean="0"/>
              <a:t>это </a:t>
            </a:r>
            <a:r>
              <a:rPr lang="ru-RU" dirty="0" err="1" smtClean="0"/>
              <a:t>вороб</a:t>
            </a:r>
            <a:r>
              <a:rPr lang="ru-RU" dirty="0" smtClean="0"/>
              <a:t>…и расселись по веткам крылышки </a:t>
            </a:r>
            <a:r>
              <a:rPr lang="ru-RU" dirty="0" err="1" smtClean="0"/>
              <a:t>топорщ</a:t>
            </a:r>
            <a:r>
              <a:rPr lang="ru-RU" dirty="0" smtClean="0"/>
              <a:t>…т </a:t>
            </a:r>
            <a:r>
              <a:rPr lang="ru-RU" dirty="0" err="1" smtClean="0"/>
              <a:t>наскакива</a:t>
            </a:r>
            <a:r>
              <a:rPr lang="ru-RU" dirty="0" smtClean="0"/>
              <a:t>…</a:t>
            </a:r>
            <a:r>
              <a:rPr lang="ru-RU" dirty="0" err="1" smtClean="0"/>
              <a:t>т</a:t>
            </a:r>
            <a:r>
              <a:rPr lang="ru-RU" dirty="0" smtClean="0"/>
              <a:t> </a:t>
            </a:r>
            <a:r>
              <a:rPr lang="ru-RU" dirty="0" smtClean="0"/>
              <a:t>друг на друга </a:t>
            </a:r>
            <a:r>
              <a:rPr lang="ru-RU" dirty="0" smtClean="0"/>
              <a:t> </a:t>
            </a:r>
            <a:r>
              <a:rPr lang="ru-RU" dirty="0" err="1" smtClean="0"/>
              <a:t>чирика</a:t>
            </a:r>
            <a:r>
              <a:rPr lang="ru-RU" dirty="0" smtClean="0"/>
              <a:t>…т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347864" y="1628800"/>
            <a:ext cx="6815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.    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876256" y="1628800"/>
            <a:ext cx="6815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.    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644008" y="2132856"/>
            <a:ext cx="6815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.    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796136" y="2564904"/>
            <a:ext cx="6815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.    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220072" y="306896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?</a:t>
            </a:r>
            <a:r>
              <a:rPr lang="ru-RU" sz="2800" b="1" dirty="0" smtClean="0"/>
              <a:t>    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355976" y="3573016"/>
            <a:ext cx="6815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,</a:t>
            </a:r>
            <a:r>
              <a:rPr lang="ru-RU" sz="2800" b="1" dirty="0" smtClean="0"/>
              <a:t>    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8172400" y="3573016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,</a:t>
            </a:r>
            <a:r>
              <a:rPr lang="ru-RU" sz="2800" b="1" dirty="0" smtClean="0"/>
              <a:t>   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436096" y="4077072"/>
            <a:ext cx="6815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,</a:t>
            </a:r>
            <a:r>
              <a:rPr lang="ru-RU" sz="2800" b="1" dirty="0" smtClean="0"/>
              <a:t>    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308304" y="4077072"/>
            <a:ext cx="6815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.   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i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7" y="332656"/>
            <a:ext cx="7560841" cy="5040560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87624" y="6093296"/>
            <a:ext cx="69297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Природа ждала теплого весеннего солнца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1377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 урока</a:t>
            </a:r>
            <a:endParaRPr lang="ru-RU" b="1" i="1" dirty="0">
              <a:solidFill>
                <a:srgbClr val="1377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Я повторил…</a:t>
            </a:r>
            <a:endParaRPr lang="ru-RU" dirty="0" smtClean="0"/>
          </a:p>
          <a:p>
            <a:r>
              <a:rPr lang="ru-RU" b="1" i="1" dirty="0" smtClean="0"/>
              <a:t>Я узнал….</a:t>
            </a:r>
            <a:endParaRPr lang="ru-RU" dirty="0" smtClean="0"/>
          </a:p>
          <a:p>
            <a:r>
              <a:rPr lang="ru-RU" b="1" i="1" dirty="0" smtClean="0"/>
              <a:t>Я научился…</a:t>
            </a:r>
            <a:endParaRPr lang="ru-RU" dirty="0" smtClean="0"/>
          </a:p>
          <a:p>
            <a:r>
              <a:rPr lang="ru-RU" b="1" i="1" dirty="0" smtClean="0"/>
              <a:t>Я встретился с трудностью при …</a:t>
            </a:r>
            <a:endParaRPr lang="ru-RU" dirty="0" smtClean="0"/>
          </a:p>
          <a:p>
            <a:r>
              <a:rPr lang="ru-RU" b="1" i="1" dirty="0" smtClean="0"/>
              <a:t>У меня хорошо </a:t>
            </a:r>
            <a:r>
              <a:rPr lang="ru-RU" b="1" i="1" dirty="0" smtClean="0"/>
              <a:t>получилось..</a:t>
            </a:r>
            <a:endParaRPr lang="ru-RU" dirty="0" smtClean="0"/>
          </a:p>
          <a:p>
            <a:r>
              <a:rPr lang="ru-RU" b="1" i="1" dirty="0" smtClean="0"/>
              <a:t>Мне это пригодится …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шаблон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1</Template>
  <TotalTime>162</TotalTime>
  <Words>149</Words>
  <Application>Microsoft Office PowerPoint</Application>
  <PresentationFormat>Экран (4:3)</PresentationFormat>
  <Paragraphs>47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шаблон 1</vt:lpstr>
      <vt:lpstr>Слайд 1</vt:lpstr>
      <vt:lpstr>Слайд 2</vt:lpstr>
      <vt:lpstr>Слайд 3</vt:lpstr>
      <vt:lpstr>Тема урока:</vt:lpstr>
      <vt:lpstr>Что я об этом знаю?</vt:lpstr>
      <vt:lpstr>Слайд 6</vt:lpstr>
      <vt:lpstr>Слайд 7</vt:lpstr>
      <vt:lpstr>Итог урока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17</cp:revision>
  <dcterms:created xsi:type="dcterms:W3CDTF">2017-04-13T12:00:40Z</dcterms:created>
  <dcterms:modified xsi:type="dcterms:W3CDTF">2017-04-13T14:43:34Z</dcterms:modified>
</cp:coreProperties>
</file>