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3"/>
  </p:handoutMasterIdLst>
  <p:sldIdLst>
    <p:sldId id="257" r:id="rId2"/>
    <p:sldId id="256" r:id="rId3"/>
    <p:sldId id="258" r:id="rId4"/>
    <p:sldId id="260" r:id="rId5"/>
    <p:sldId id="261" r:id="rId6"/>
    <p:sldId id="262" r:id="rId7"/>
    <p:sldId id="263" r:id="rId8"/>
    <p:sldId id="264" r:id="rId9"/>
    <p:sldId id="266" r:id="rId10"/>
    <p:sldId id="265" r:id="rId11"/>
    <p:sldId id="267" r:id="rId12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8710" autoAdjust="0"/>
  </p:normalViewPr>
  <p:slideViewPr>
    <p:cSldViewPr>
      <p:cViewPr varScale="1">
        <p:scale>
          <a:sx n="64" d="100"/>
          <a:sy n="64" d="100"/>
        </p:scale>
        <p:origin x="-156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7744BF-7C78-4C03-9792-B1588DDB695A}" type="datetimeFigureOut">
              <a:rPr lang="ru-RU" smtClean="0"/>
              <a:pPr/>
              <a:t>24.02.2023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936F17-16F4-44E9-87C3-37A283D0EE5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24.02.2023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School\Desktop\slide-1.jpg"/>
          <p:cNvPicPr>
            <a:picLocks noChangeAspect="1" noChangeArrowheads="1"/>
          </p:cNvPicPr>
          <p:nvPr/>
        </p:nvPicPr>
        <p:blipFill>
          <a:blip r:embed="rId2"/>
          <a:srcRect l="22533" t="22513" r="24822" b="8726"/>
          <a:stretch>
            <a:fillRect/>
          </a:stretch>
        </p:blipFill>
        <p:spPr bwMode="auto">
          <a:xfrm>
            <a:off x="2214546" y="500042"/>
            <a:ext cx="5572164" cy="54510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1f16402066316fbcff562f6b9d68740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3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axresdefault.jpg"/>
          <p:cNvPicPr>
            <a:picLocks noChangeAspect="1"/>
          </p:cNvPicPr>
          <p:nvPr/>
        </p:nvPicPr>
        <p:blipFill>
          <a:blip r:embed="rId2"/>
          <a:srcRect l="17187" r="17969"/>
          <a:stretch>
            <a:fillRect/>
          </a:stretch>
        </p:blipFill>
        <p:spPr>
          <a:xfrm>
            <a:off x="1428728" y="214290"/>
            <a:ext cx="7286676" cy="63209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43042" y="1357298"/>
            <a:ext cx="671517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ЛИДЕР.</a:t>
            </a:r>
          </a:p>
          <a:p>
            <a:pPr algn="ctr"/>
            <a:r>
              <a:rPr lang="ru-RU" sz="8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КТО ОН?</a:t>
            </a:r>
            <a:endParaRPr lang="ru-RU" sz="8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«Лидер» </a:t>
            </a:r>
            <a:endParaRPr lang="ru-RU" sz="66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447800"/>
            <a:ext cx="7933588" cy="4800600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Ли́дер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от англ. 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leader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— ведущий, первый, идущий впереди, способный пробудить интерес к делу. Он стремится «выложиться» для достижения цели, активно влияет на окружающих, наиболее полно понимает интересы большинства. Именно с ним хочется посоветоваться в трудные минуты, поделиться радостью, он может понять посочувствовать, всегда готов прийти на помощь, от него во многом зависит настроение, он способен «завести» окружающих.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Безымянный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994" y="289892"/>
            <a:ext cx="2569056" cy="367582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Рисунок 3" descr="5668837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2431981"/>
            <a:ext cx="3000396" cy="429681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 descr="пушкин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5648" y="242266"/>
            <a:ext cx="2842632" cy="42005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013319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-web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3204" y="942794"/>
            <a:ext cx="3456333" cy="46728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C:\Users\School\Desktop\работа 22-23\конкурс учитель года\кл час\ptichiy-klin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2449" y="942795"/>
            <a:ext cx="4670771" cy="46728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750945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School\Desktop\работа 22-23\конкурс учитель года\кл час\756165229473060.jpg"/>
          <p:cNvPicPr/>
          <p:nvPr/>
        </p:nvPicPr>
        <p:blipFill>
          <a:blip r:embed="rId2" cstate="print"/>
          <a:srcRect l="6110" r="9389"/>
          <a:stretch>
            <a:fillRect/>
          </a:stretch>
        </p:blipFill>
        <p:spPr bwMode="auto">
          <a:xfrm>
            <a:off x="5643570" y="597963"/>
            <a:ext cx="3342492" cy="3045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071802" y="4643446"/>
            <a:ext cx="54292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Неформальный лидер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положительный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отрицательный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959" r="34648"/>
          <a:stretch/>
        </p:blipFill>
        <p:spPr>
          <a:xfrm>
            <a:off x="1714480" y="4143380"/>
            <a:ext cx="1143008" cy="250030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71538" y="0"/>
            <a:ext cx="80724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Типы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лидеров: формальные и неформальные.</a:t>
            </a:r>
            <a:endParaRPr lang="ru-RU" sz="2800" b="1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 rot="10800000" flipV="1">
            <a:off x="4500562" y="5072074"/>
            <a:ext cx="357190" cy="2857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6429388" y="5072074"/>
            <a:ext cx="428628" cy="2857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428728" y="1071546"/>
            <a:ext cx="12858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Фото старосты класса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214678" y="1071546"/>
            <a:ext cx="15716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Фото директора школы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36024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64" y="96570"/>
          <a:ext cx="8501154" cy="650599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40657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538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8338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«Болтун»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«Провокатор»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426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20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Ребенок привлекает одноклассников своей коммуникабельностью. Но тем самым заставляет их постоянно отвлекаться от учебы и бросать дела ради сомнительного общения. Скажем, пересказывает соседу по парте фантастический фильм во время объяснения новой темы.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Ученик нарушает дисциплину и учебный процесс, провоцируя конфликты между детьми. При возникшем споре между одноклассниками будет «подливать масло в огонь» и пытаться вовлечь в ссору как можно больше ребят, чтобы сорвать урок.</a:t>
                      </a:r>
                      <a:endParaRPr lang="ru-RU" sz="20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33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«</a:t>
                      </a:r>
                      <a:r>
                        <a:rPr lang="ru-RU" sz="20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Дезинформатор</a:t>
                      </a: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20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«Хулиган»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7887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Школьник перевирает слова учителей и провоцирует асоциальное поведение. Например, если учитель уходит и дает классу самостоятельную работу на время своего отсутствия, «</a:t>
                      </a:r>
                      <a:r>
                        <a:rPr kumimoji="0" lang="ru-RU" sz="200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дезинформатор</a:t>
                      </a:r>
                      <a:r>
                        <a:rPr kumimoji="0" lang="ru-RU" sz="20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» убедит ребят, что задание можно сделать и дома, и организует массовый прогул.</a:t>
                      </a:r>
                      <a:endParaRPr lang="ru-RU" sz="20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20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Привлекает школьников к асоциальным развлечениям — употреблению алкоголя, курению, мелкому хулиганству и даже кражам. Благодаря своей популярности, создает у сверстников ощущение, что делать как он — то есть иметь вредные привычки и нарушать порядок — это здорово.</a:t>
                      </a:r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604" y="357166"/>
            <a:ext cx="70723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Качества лидера:</a:t>
            </a:r>
            <a:endParaRPr lang="ru-RU" sz="32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785918" y="1357298"/>
            <a:ext cx="5286412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Активность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Инициативность</a:t>
            </a:r>
            <a:endParaRPr lang="ru-RU" sz="28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Общительность</a:t>
            </a:r>
            <a:endParaRPr lang="ru-RU" sz="28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Настойчивость</a:t>
            </a:r>
            <a:endParaRPr lang="ru-RU" sz="28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Самообладание </a:t>
            </a:r>
            <a:endParaRPr lang="ru-RU" sz="28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Наблюдательность </a:t>
            </a:r>
            <a:endParaRPr lang="ru-RU" sz="28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Самостоятельность </a:t>
            </a:r>
            <a:endParaRPr lang="ru-RU" sz="28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Организованность</a:t>
            </a:r>
            <a:endParaRPr lang="ru-RU" sz="28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Работоспособность</a:t>
            </a:r>
            <a:endParaRPr lang="ru-RU" sz="28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Самокритика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ide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8" y="0"/>
            <a:ext cx="8011456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38</TotalTime>
  <Words>70</Words>
  <Application>Microsoft Office PowerPoint</Application>
  <PresentationFormat>Экран (4:3)</PresentationFormat>
  <Paragraphs>29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Солнцестояние</vt:lpstr>
      <vt:lpstr>Слайд 1</vt:lpstr>
      <vt:lpstr>Слайд 2</vt:lpstr>
      <vt:lpstr>«Лидер»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Учитель</dc:creator>
  <cp:lastModifiedBy>Учитель</cp:lastModifiedBy>
  <cp:revision>7</cp:revision>
  <dcterms:created xsi:type="dcterms:W3CDTF">2023-02-13T20:44:10Z</dcterms:created>
  <dcterms:modified xsi:type="dcterms:W3CDTF">2023-02-24T17:29:58Z</dcterms:modified>
</cp:coreProperties>
</file>