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Викторина </a:t>
            </a:r>
            <a:br>
              <a:rPr lang="ru-RU" sz="4800" dirty="0" smtClean="0"/>
            </a:br>
            <a:r>
              <a:rPr lang="ru-RU" sz="4800" dirty="0" smtClean="0"/>
              <a:t>«Домашние </a:t>
            </a:r>
            <a:br>
              <a:rPr lang="ru-RU" sz="4800" dirty="0" smtClean="0"/>
            </a:br>
            <a:r>
              <a:rPr lang="ru-RU" sz="4800" dirty="0" smtClean="0"/>
              <a:t>животные»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500" dirty="0" smtClean="0"/>
              <a:t>1 тур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2870513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378" y="170350"/>
            <a:ext cx="5361157" cy="277163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Это домашнее животное в основном разводят в горах Южной Америки, в Перу, из его шерсти делают теплые и мягкие одеяла, пледы и одежду. Длина их шерсти достигает 20 см!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альпака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96285" y="563770"/>
            <a:ext cx="5850283" cy="585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5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Самая маленькая порода собак в мире </a:t>
            </a:r>
            <a:r>
              <a:rPr lang="ru-RU" dirty="0" smtClean="0"/>
              <a:t>- </a:t>
            </a:r>
            <a:r>
              <a:rPr lang="ru-RU" dirty="0" err="1" smtClean="0">
                <a:solidFill>
                  <a:srgbClr val="7030A0"/>
                </a:solidFill>
              </a:rPr>
              <a:t>чихуахуа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42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730" y="1874517"/>
            <a:ext cx="7393636" cy="493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19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070" y="117341"/>
            <a:ext cx="5016600" cy="149213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Насекомое, которое традиционно содержат в Китае как домашнего питомца, раньше между этими питомцами даже проводили «музыкальные соревнования»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сверчок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1266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559" y="117341"/>
            <a:ext cx="5432579" cy="359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983" y="4032594"/>
            <a:ext cx="6271729" cy="261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2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417" y="117341"/>
            <a:ext cx="10178322" cy="1492132"/>
          </a:xfrm>
        </p:spPr>
        <p:txBody>
          <a:bodyPr>
            <a:noAutofit/>
          </a:bodyPr>
          <a:lstStyle/>
          <a:p>
            <a:r>
              <a:rPr lang="ru-RU" sz="4000" dirty="0"/>
              <a:t>Хищное млекопитающее, которое нередко заводят в Индии как домашнее для охоты на змей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мангуст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2290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64" y="2252291"/>
            <a:ext cx="6965310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807" y="1828220"/>
            <a:ext cx="2544888" cy="484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464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514907"/>
            <a:ext cx="10178322" cy="1492132"/>
          </a:xfrm>
        </p:spPr>
        <p:txBody>
          <a:bodyPr>
            <a:normAutofit/>
          </a:bodyPr>
          <a:lstStyle/>
          <a:p>
            <a:r>
              <a:rPr lang="ru-RU" sz="4000" dirty="0"/>
              <a:t>Эту птичку разводят для получения маленьких пятнистых яиц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перепелка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331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24" y="2113056"/>
            <a:ext cx="10604030" cy="358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113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113" y="422142"/>
            <a:ext cx="4147929" cy="149213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Какую птицу очень хотят видеть на своём праздничном столе американцы в день Благодарения?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индейка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4338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09" y="726824"/>
            <a:ext cx="7055224" cy="50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990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2922" y="475150"/>
            <a:ext cx="4803912" cy="149213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Пушистый русский кот, который не всегда является породистым, но его точно отнесёт к этой породе каждый, кто его увидит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сибирский</a:t>
            </a:r>
            <a:endParaRPr lang="ru-RU" sz="4000" dirty="0"/>
          </a:p>
        </p:txBody>
      </p:sp>
      <p:pic>
        <p:nvPicPr>
          <p:cNvPr id="15362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21" y="942920"/>
            <a:ext cx="6299088" cy="471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50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3678" y="395637"/>
            <a:ext cx="10178322" cy="1492132"/>
          </a:xfrm>
        </p:spPr>
        <p:txBody>
          <a:bodyPr/>
          <a:lstStyle/>
          <a:p>
            <a:r>
              <a:rPr lang="ru-RU" dirty="0"/>
              <a:t>Детеныш </a:t>
            </a:r>
            <a:r>
              <a:rPr lang="ru-RU" dirty="0" smtClean="0"/>
              <a:t>овцы - </a:t>
            </a:r>
            <a:r>
              <a:rPr lang="ru-RU" dirty="0" smtClean="0">
                <a:solidFill>
                  <a:srgbClr val="7030A0"/>
                </a:solidFill>
              </a:rPr>
              <a:t>ягнёнок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38" name="Picture 14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339" y="1252329"/>
            <a:ext cx="7488043" cy="535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84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7" y="382385"/>
            <a:ext cx="10529505" cy="1492132"/>
          </a:xfrm>
        </p:spPr>
        <p:txBody>
          <a:bodyPr/>
          <a:lstStyle/>
          <a:p>
            <a:pPr algn="ctr"/>
            <a:r>
              <a:rPr lang="ru-RU" dirty="0"/>
              <a:t>Первое одомашненное животное </a:t>
            </a:r>
            <a:r>
              <a:rPr lang="ru-RU" dirty="0" smtClean="0"/>
              <a:t>- </a:t>
            </a:r>
            <a:r>
              <a:rPr lang="ru-RU" dirty="0" smtClean="0">
                <a:solidFill>
                  <a:srgbClr val="7030A0"/>
                </a:solidFill>
              </a:rPr>
              <a:t>собака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65" y="1874517"/>
            <a:ext cx="9083127" cy="48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64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Раньше в Европе её использовали вместо кошки </a:t>
            </a:r>
            <a:r>
              <a:rPr lang="ru-RU" dirty="0" smtClean="0"/>
              <a:t>- </a:t>
            </a:r>
            <a:r>
              <a:rPr lang="ru-RU" dirty="0" smtClean="0">
                <a:solidFill>
                  <a:srgbClr val="7030A0"/>
                </a:solidFill>
              </a:rPr>
              <a:t>ласка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308" y="2034215"/>
            <a:ext cx="4560145" cy="45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453" y="2034215"/>
            <a:ext cx="6087956" cy="456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610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Самая крупная птица на </a:t>
            </a:r>
            <a:r>
              <a:rPr lang="ru-RU" dirty="0" smtClean="0"/>
              <a:t>ферме - </a:t>
            </a:r>
            <a:r>
              <a:rPr lang="ru-RU" dirty="0" smtClean="0">
                <a:solidFill>
                  <a:srgbClr val="7030A0"/>
                </a:solidFill>
              </a:rPr>
              <a:t>страус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515" y="1874517"/>
            <a:ext cx="7314647" cy="487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88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3653" y="828260"/>
            <a:ext cx="4432852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Как называется окрас коровы, когда среди более темного цвета есть светлые пятна? </a:t>
            </a:r>
            <a:r>
              <a:rPr lang="ru-RU" sz="4400" dirty="0" smtClean="0"/>
              <a:t>- </a:t>
            </a:r>
            <a:r>
              <a:rPr lang="ru-RU" dirty="0" smtClean="0">
                <a:solidFill>
                  <a:srgbClr val="7030A0"/>
                </a:solidFill>
              </a:rPr>
              <a:t>чалый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69" y="549964"/>
            <a:ext cx="6060984" cy="454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105" y="448646"/>
            <a:ext cx="4393748" cy="5806380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Ускоренный бег лошади в два темпа, при котором лошадь переставляет попеременно пары ног по </a:t>
            </a:r>
            <a:r>
              <a:rPr lang="ru-RU" sz="4000" dirty="0" smtClean="0"/>
              <a:t>диагонали - </a:t>
            </a:r>
            <a:r>
              <a:rPr lang="ru-RU" sz="4000" dirty="0" smtClean="0">
                <a:solidFill>
                  <a:srgbClr val="7030A0"/>
                </a:solidFill>
              </a:rPr>
              <a:t>рысь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61" y="1011198"/>
            <a:ext cx="7021914" cy="46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53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Самая крупная порода </a:t>
            </a:r>
            <a:r>
              <a:rPr lang="ru-RU" dirty="0" smtClean="0"/>
              <a:t>кошек - </a:t>
            </a:r>
            <a:r>
              <a:rPr lang="ru-RU" dirty="0" err="1" smtClean="0">
                <a:solidFill>
                  <a:srgbClr val="7030A0"/>
                </a:solidFill>
              </a:rPr>
              <a:t>мейн</a:t>
            </a:r>
            <a:r>
              <a:rPr lang="ru-RU" dirty="0" smtClean="0">
                <a:solidFill>
                  <a:srgbClr val="7030A0"/>
                </a:solidFill>
              </a:rPr>
              <a:t>-кун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170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781" y="1874517"/>
            <a:ext cx="8267664" cy="48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4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2764" y="980823"/>
            <a:ext cx="4061791" cy="6203945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Это животное помимо собаки использовали для поиска самого ценного гриба – трюфеля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7030A0"/>
                </a:solidFill>
              </a:rPr>
              <a:t>свинья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819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43" y="1610139"/>
            <a:ext cx="658368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48013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41</TotalTime>
  <Words>215</Words>
  <Application>Microsoft Office PowerPoint</Application>
  <PresentationFormat>Широкоэкранный</PresentationFormat>
  <Paragraphs>17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Corbel</vt:lpstr>
      <vt:lpstr>Gill Sans MT</vt:lpstr>
      <vt:lpstr>Impact</vt:lpstr>
      <vt:lpstr>Badge</vt:lpstr>
      <vt:lpstr>Викторина  «Домашние  животные»</vt:lpstr>
      <vt:lpstr>Детеныш овцы - ягнёнок </vt:lpstr>
      <vt:lpstr>Первое одомашненное животное - собака</vt:lpstr>
      <vt:lpstr>Раньше в Европе её использовали вместо кошки - ласка</vt:lpstr>
      <vt:lpstr>Самая крупная птица на ферме - страус</vt:lpstr>
      <vt:lpstr>Как называется окрас коровы, когда среди более темного цвета есть светлые пятна? - чалый</vt:lpstr>
      <vt:lpstr>Ускоренный бег лошади в два темпа, при котором лошадь переставляет попеременно пары ног по диагонали - рысь</vt:lpstr>
      <vt:lpstr>Самая крупная порода кошек - мейн-кун</vt:lpstr>
      <vt:lpstr>Это животное помимо собаки использовали для поиска самого ценного гриба – трюфеля - свинья</vt:lpstr>
      <vt:lpstr>Это домашнее животное в основном разводят в горах Южной Америки, в Перу, из его шерсти делают теплые и мягкие одеяла, пледы и одежду. Длина их шерсти достигает 20 см! - альпака</vt:lpstr>
      <vt:lpstr>Самая маленькая порода собак в мире - чихуахуа</vt:lpstr>
      <vt:lpstr>Насекомое, которое традиционно содержат в Китае как домашнего питомца, раньше между этими питомцами даже проводили «музыкальные соревнования» - сверчок</vt:lpstr>
      <vt:lpstr>Хищное млекопитающее, которое нередко заводят в Индии как домашнее для охоты на змей - мангуст</vt:lpstr>
      <vt:lpstr>Эту птичку разводят для получения маленьких пятнистых яиц - перепелка</vt:lpstr>
      <vt:lpstr>Какую птицу очень хотят видеть на своём праздничном столе американцы в день Благодарения? - индейка</vt:lpstr>
      <vt:lpstr>Пушистый русский кот, который не всегда является породистым, но его точно отнесёт к этой породе каждый, кто его увидит - сибирский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«Домашние  животные»</dc:title>
  <dc:creator>User</dc:creator>
  <cp:lastModifiedBy>User</cp:lastModifiedBy>
  <cp:revision>5</cp:revision>
  <dcterms:created xsi:type="dcterms:W3CDTF">2024-10-25T15:32:21Z</dcterms:created>
  <dcterms:modified xsi:type="dcterms:W3CDTF">2024-10-25T16:13:50Z</dcterms:modified>
</cp:coreProperties>
</file>