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7" r:id="rId1"/>
  </p:sldMasterIdLst>
  <p:sldIdLst>
    <p:sldId id="262" r:id="rId2"/>
    <p:sldId id="265" r:id="rId3"/>
    <p:sldId id="256" r:id="rId4"/>
    <p:sldId id="257" r:id="rId5"/>
    <p:sldId id="258" r:id="rId6"/>
    <p:sldId id="260" r:id="rId7"/>
    <p:sldId id="259" r:id="rId8"/>
    <p:sldId id="274" r:id="rId9"/>
    <p:sldId id="261" r:id="rId10"/>
    <p:sldId id="269" r:id="rId11"/>
    <p:sldId id="263" r:id="rId12"/>
    <p:sldId id="264" r:id="rId13"/>
    <p:sldId id="271" r:id="rId14"/>
    <p:sldId id="266" r:id="rId15"/>
    <p:sldId id="270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D114705-AF49-4E06-8AFB-9C231F31C5E3}">
          <p14:sldIdLst>
            <p14:sldId id="262"/>
            <p14:sldId id="265"/>
            <p14:sldId id="256"/>
            <p14:sldId id="257"/>
            <p14:sldId id="258"/>
            <p14:sldId id="260"/>
            <p14:sldId id="259"/>
            <p14:sldId id="274"/>
            <p14:sldId id="261"/>
            <p14:sldId id="269"/>
            <p14:sldId id="263"/>
            <p14:sldId id="264"/>
            <p14:sldId id="271"/>
            <p14:sldId id="266"/>
            <p14:sldId id="270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2" autoAdjust="0"/>
    <p:restoredTop sz="94660"/>
  </p:normalViewPr>
  <p:slideViewPr>
    <p:cSldViewPr snapToGrid="0">
      <p:cViewPr varScale="1">
        <p:scale>
          <a:sx n="53" d="100"/>
          <a:sy n="53" d="100"/>
        </p:scale>
        <p:origin x="874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24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2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000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161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970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494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775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84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1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5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53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383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659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040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55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7101-13F1-482B-8514-B34414F6183B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6FBBB5-1840-47EF-8697-CF2D76572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027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lavmoda.com/jenskiy-kostum-xiii-vek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02" y="514722"/>
            <a:ext cx="10824410" cy="22188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Учебный исследовательский краеведческий проект</a:t>
            </a:r>
            <a:b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900" b="1" dirty="0" smtClean="0">
                <a:solidFill>
                  <a:srgbClr val="C00000"/>
                </a:solidFill>
              </a:rPr>
              <a:t>«Женская одежда 13-14 века»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Название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проектного изделия: «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Женская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рубаха»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921" y="2551611"/>
            <a:ext cx="9745351" cy="3945442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 </a:t>
            </a:r>
          </a:p>
          <a:p>
            <a:pPr marL="0" indent="0" algn="r">
              <a:buNone/>
            </a:pPr>
            <a:r>
              <a:rPr lang="ru-RU" sz="2800" dirty="0" err="1" smtClean="0"/>
              <a:t>Нарынбекова</a:t>
            </a:r>
            <a:r>
              <a:rPr lang="ru-RU" sz="2800" dirty="0" smtClean="0"/>
              <a:t> </a:t>
            </a:r>
            <a:r>
              <a:rPr lang="ru-RU" sz="2800" dirty="0" err="1" smtClean="0"/>
              <a:t>Нуржанат</a:t>
            </a:r>
            <a:r>
              <a:rPr lang="ru-RU" sz="2800" dirty="0" smtClean="0"/>
              <a:t>, </a:t>
            </a:r>
            <a:r>
              <a:rPr lang="ru-RU" sz="2800" dirty="0"/>
              <a:t>8</a:t>
            </a:r>
            <a:r>
              <a:rPr lang="ru-RU" sz="2800" dirty="0" smtClean="0"/>
              <a:t> класс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9083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310" y="609600"/>
            <a:ext cx="8648360" cy="949693"/>
          </a:xfrm>
        </p:spPr>
        <p:txBody>
          <a:bodyPr>
            <a:noAutofit/>
          </a:bodyPr>
          <a:lstStyle/>
          <a:p>
            <a:r>
              <a:rPr lang="ru-RU" sz="4200" u="sng" dirty="0" smtClean="0">
                <a:solidFill>
                  <a:schemeClr val="accent2">
                    <a:lumMod val="75000"/>
                  </a:schemeClr>
                </a:solidFill>
              </a:rPr>
              <a:t>Стебельчатый шов для вышивки</a:t>
            </a:r>
            <a:endParaRPr lang="ru-RU" sz="4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0557" t="13522" b="46095"/>
          <a:stretch/>
        </p:blipFill>
        <p:spPr>
          <a:xfrm>
            <a:off x="858310" y="1799925"/>
            <a:ext cx="8009770" cy="408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7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2455" y="1805450"/>
            <a:ext cx="5438775" cy="45910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Эскиз крестьянской рубахи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effectLst>
            <a:softEdge rad="0"/>
          </a:effectLst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29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779" y="205339"/>
            <a:ext cx="8253724" cy="68981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Схема выкройки изделия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33968" y="895150"/>
            <a:ext cx="4356104" cy="569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8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46842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24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854573"/>
              </p:ext>
            </p:extLst>
          </p:nvPr>
        </p:nvGraphicFramePr>
        <p:xfrm>
          <a:off x="1501540" y="2146435"/>
          <a:ext cx="7292143" cy="43559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6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9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74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</a:t>
                      </a:r>
                      <a:r>
                        <a:rPr lang="en-US" sz="1400" dirty="0">
                          <a:effectLst/>
                        </a:rPr>
                        <a:t>/</a:t>
                      </a:r>
                      <a:r>
                        <a:rPr lang="ru-RU" sz="1400" dirty="0">
                          <a:effectLst/>
                        </a:rPr>
                        <a:t>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4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льняная суровая ткань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 см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300 р.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4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красная льняная ткань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 см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200р.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4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нитки мулине красные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шт.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 р.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4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нитки мулине белые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шт.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 р.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4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катушка ниток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шт.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 р.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410">
                <a:tc gridSpan="3">
                  <a:txBody>
                    <a:bodyPr/>
                    <a:lstStyle/>
                    <a:p>
                      <a:pPr indent="45021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552 р.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54999" y="479966"/>
            <a:ext cx="783868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Инструменты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изготовления: ручная игла, нитки, ножницы, линейка.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Экономическая и экологическая оценка проекта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пошива рубахи было затрачено: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2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Смета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71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257" y="1453415"/>
            <a:ext cx="9023745" cy="4587947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Захарова Е.П. Женский костюм и его детали по материалам </a:t>
            </a:r>
            <a:r>
              <a:rPr lang="ru-RU" dirty="0" err="1"/>
              <a:t>Мякининского</a:t>
            </a:r>
            <a:r>
              <a:rPr lang="ru-RU" dirty="0"/>
              <a:t> курганного могильника // Археология Подмосковья. </a:t>
            </a:r>
            <a:r>
              <a:rPr lang="ru-RU" dirty="0" err="1"/>
              <a:t>Вып</a:t>
            </a:r>
            <a:r>
              <a:rPr lang="ru-RU" dirty="0"/>
              <a:t>. 5. — М., 2009.</a:t>
            </a:r>
          </a:p>
          <a:p>
            <a:pPr lvl="0"/>
            <a:r>
              <a:rPr lang="ru-RU" dirty="0"/>
              <a:t>Изобразительное искусство. 5 класс: поурочные планы по программе Б.М. </a:t>
            </a:r>
            <a:r>
              <a:rPr lang="ru-RU" dirty="0" err="1"/>
              <a:t>Неменского</a:t>
            </a:r>
            <a:r>
              <a:rPr lang="ru-RU" dirty="0"/>
              <a:t>/ авт.-сост. О.В. Свиридова. – Волгоград: Учитель, 2007.</a:t>
            </a:r>
          </a:p>
          <a:p>
            <a:pPr lvl="0"/>
            <a:r>
              <a:rPr lang="ru-RU" dirty="0"/>
              <a:t>Кузьмина О.В. Женский костюм XIII века </a:t>
            </a:r>
            <a:r>
              <a:rPr lang="ru-RU" dirty="0">
                <a:hlinkClick r:id="rId3"/>
              </a:rPr>
              <a:t>http://slavmoda.com/jenskiy-kostum-xiii-veka/</a:t>
            </a:r>
            <a:endParaRPr lang="ru-RU" dirty="0"/>
          </a:p>
          <a:p>
            <a:pPr lvl="0"/>
            <a:r>
              <a:rPr lang="ru-RU" dirty="0" err="1"/>
              <a:t>Орфинская</a:t>
            </a:r>
            <a:r>
              <a:rPr lang="ru-RU" dirty="0"/>
              <a:t> О.В. Зубкова Е.С. Предварительные итоги исследования текстиля из погребения N3 </a:t>
            </a:r>
            <a:r>
              <a:rPr lang="ru-RU" dirty="0" err="1"/>
              <a:t>Старовознесенского</a:t>
            </a:r>
            <a:r>
              <a:rPr lang="ru-RU" dirty="0"/>
              <a:t> IV раскопа в Пскове // Археология и история Пскова и Псковской земли. – Псков, 2008. </a:t>
            </a:r>
          </a:p>
          <a:p>
            <a:pPr lvl="0"/>
            <a:r>
              <a:rPr lang="ru-RU" dirty="0" err="1"/>
              <a:t>Пармон</a:t>
            </a:r>
            <a:r>
              <a:rPr lang="ru-RU" dirty="0"/>
              <a:t> Ф.М. Русский народный костюм как художественно-конструкторский источник творчества. – М., 1994.</a:t>
            </a:r>
          </a:p>
          <a:p>
            <a:pPr lvl="0"/>
            <a:r>
              <a:rPr lang="ru-RU" dirty="0"/>
              <a:t>Полная энциклопедия женских рукоделий: Пер. с франц. – М., Восхождение, 1992.</a:t>
            </a:r>
          </a:p>
          <a:p>
            <a:pPr lvl="0"/>
            <a:r>
              <a:rPr lang="ru-RU" dirty="0"/>
              <a:t>Степанова Ю.В. Древнерусский погребальный костюм </a:t>
            </a:r>
            <a:r>
              <a:rPr lang="ru-RU" dirty="0" err="1"/>
              <a:t>Верхневолжья</a:t>
            </a:r>
            <a:r>
              <a:rPr lang="ru-RU" dirty="0"/>
              <a:t>. – Тверь, 2009.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63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6409" y="2808289"/>
            <a:ext cx="8596668" cy="388077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5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378594"/>
            <a:ext cx="8032343" cy="67056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Женская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рубаха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63553" y="1230188"/>
            <a:ext cx="5871410" cy="530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76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0" y="567891"/>
            <a:ext cx="9538636" cy="2184935"/>
          </a:xfrm>
          <a:noFill/>
        </p:spPr>
        <p:txBody>
          <a:bodyPr/>
          <a:lstStyle/>
          <a:p>
            <a:pPr algn="l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Цель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: изготовить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женскую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рубаху 13-14 века.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1" y="2021305"/>
            <a:ext cx="8330728" cy="4531895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Задачи: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1. Расширить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знания об одежде эпохи Михаила Тверского и Анны </a:t>
            </a:r>
            <a:r>
              <a:rPr lang="ru-RU" sz="2400" dirty="0" err="1">
                <a:solidFill>
                  <a:schemeClr val="bg2">
                    <a:lumMod val="50000"/>
                  </a:schemeClr>
                </a:solidFill>
              </a:rPr>
              <a:t>Кашинской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algn="l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2. Определить возможный фасон женской крестьянской рубахи 13-14 века.</a:t>
            </a:r>
          </a:p>
          <a:p>
            <a:pPr algn="l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3. Изучить символизм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орнамента вышивки и его архетипические образы.</a:t>
            </a:r>
          </a:p>
          <a:p>
            <a:pPr algn="l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. Разработать чертежи изделия в масштабе 1:4 и эскиз изделия</a:t>
            </a:r>
          </a:p>
          <a:p>
            <a:pPr algn="l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. Изучить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старинные ручные швы.</a:t>
            </a:r>
          </a:p>
          <a:p>
            <a:pPr algn="l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Развивать мелкую моторику рук.</a:t>
            </a:r>
          </a:p>
          <a:p>
            <a:pPr algn="l"/>
            <a:endParaRPr lang="ru-RU" sz="2400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8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896" y="609599"/>
            <a:ext cx="8475105" cy="5964456"/>
          </a:xfrm>
        </p:spPr>
        <p:txBody>
          <a:bodyPr>
            <a:normAutofit fontScale="90000"/>
          </a:bodyPr>
          <a:lstStyle/>
          <a:p>
            <a:r>
              <a:rPr lang="ru-RU" sz="4000" u="sng" dirty="0">
                <a:solidFill>
                  <a:schemeClr val="accent2">
                    <a:lumMod val="50000"/>
                  </a:schemeClr>
                </a:solidFill>
              </a:rPr>
              <a:t>Гипотеза: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Предполагается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, что женская крестьянская рубаха эпохи Михаила Тверского и Анны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Кашинской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могла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быть: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сшита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изо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льна,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двухцветная,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 украшена вышивкой,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 сшита вручную,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 в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покрое могли использоваться ластовицы.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95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проекте использовались следующие </a:t>
            </a:r>
            <a:r>
              <a:rPr lang="ru-RU" sz="2800" u="sng" dirty="0" smtClean="0"/>
              <a:t>методы: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6413"/>
            <a:ext cx="8596668" cy="508213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1. Общенаучный </a:t>
            </a:r>
            <a:r>
              <a:rPr lang="ru-RU" sz="2400" dirty="0"/>
              <a:t>метод: анализ литературы по проблеме исследования, обобщение, сравнение и систематизация эмпирических и теоретических данных.</a:t>
            </a:r>
          </a:p>
          <a:p>
            <a:pPr marL="0" indent="0">
              <a:buNone/>
            </a:pPr>
            <a:r>
              <a:rPr lang="ru-RU" sz="2400" dirty="0"/>
              <a:t>2.	Эмпирический метод – эксперимент (создание изделия):</a:t>
            </a:r>
          </a:p>
          <a:p>
            <a:pPr marL="0" indent="0">
              <a:buNone/>
            </a:pPr>
            <a:r>
              <a:rPr lang="ru-RU" sz="2400" dirty="0"/>
              <a:t>- работа с дизайном рубахи</a:t>
            </a:r>
          </a:p>
          <a:p>
            <a:pPr marL="0" indent="0">
              <a:buNone/>
            </a:pPr>
            <a:r>
              <a:rPr lang="ru-RU" sz="2400" dirty="0"/>
              <a:t>- составление чертежей и выкроек</a:t>
            </a:r>
          </a:p>
          <a:p>
            <a:pPr marL="0" indent="0">
              <a:buNone/>
            </a:pPr>
            <a:r>
              <a:rPr lang="ru-RU" sz="2400" dirty="0"/>
              <a:t>- изучение старинных ручных швов и составление геометрического орнамента (эскиза) вышивки.</a:t>
            </a:r>
          </a:p>
          <a:p>
            <a:pPr marL="0" indent="0">
              <a:buNone/>
            </a:pPr>
            <a:r>
              <a:rPr lang="ru-RU" sz="2400" dirty="0"/>
              <a:t>- пошив изделия.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65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192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Запошивочный шов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17"/>
          <a:stretch/>
        </p:blipFill>
        <p:spPr>
          <a:xfrm>
            <a:off x="1076492" y="1722921"/>
            <a:ext cx="8197510" cy="4778943"/>
          </a:xfrm>
        </p:spPr>
      </p:pic>
    </p:spTree>
    <p:extLst>
      <p:ext uri="{BB962C8B-B14F-4D97-AF65-F5344CB8AC3E}">
        <p14:creationId xmlns:p14="http://schemas.microsoft.com/office/powerpoint/2010/main" val="297431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154" y="609600"/>
            <a:ext cx="8224848" cy="1094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Схема покроя женской рубахи со скошенными боковинами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7334" y="2483319"/>
            <a:ext cx="8634624" cy="349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7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721" y="78377"/>
            <a:ext cx="8596668" cy="1320800"/>
          </a:xfrm>
        </p:spPr>
        <p:txBody>
          <a:bodyPr/>
          <a:lstStyle/>
          <a:p>
            <a:r>
              <a:rPr lang="ru-RU" dirty="0" err="1" smtClean="0"/>
              <a:t>Первоночальный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эскиз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" t="297" r="13358" b="7198"/>
          <a:stretch/>
        </p:blipFill>
        <p:spPr>
          <a:xfrm rot="20864348">
            <a:off x="1413833" y="602949"/>
            <a:ext cx="7123669" cy="5484514"/>
          </a:xfrm>
        </p:spPr>
      </p:pic>
    </p:spTree>
    <p:extLst>
      <p:ext uri="{BB962C8B-B14F-4D97-AF65-F5344CB8AC3E}">
        <p14:creationId xmlns:p14="http://schemas.microsoft.com/office/powerpoint/2010/main" val="413632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889" y="609600"/>
            <a:ext cx="8893744" cy="12480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Схема орнамента вышивки: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берегиня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и обереги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0594" y="2097189"/>
            <a:ext cx="5524901" cy="427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06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280</TotalTime>
  <Words>376</Words>
  <Application>Microsoft Office PowerPoint</Application>
  <PresentationFormat>Широкоэкранный</PresentationFormat>
  <Paragraphs>71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Грань</vt:lpstr>
      <vt:lpstr>Учебный исследовательский краеведческий проект  «Женская одежда 13-14 века»  Название проектного изделия: «Женская рубаха»</vt:lpstr>
      <vt:lpstr>Женская  рубаха</vt:lpstr>
      <vt:lpstr>Цель: изготовить женскую рубаху 13-14 века. </vt:lpstr>
      <vt:lpstr>Гипотеза:   Предполагается, что женская крестьянская рубаха эпохи Михаила Тверского и Анны Кашинской могла быть: - сшита изо льна,  -двухцветная,  - украшена вышивкой,  - сшита вручную,  - в покрое могли использоваться ластовицы. </vt:lpstr>
      <vt:lpstr>В проекте использовались следующие методы: </vt:lpstr>
      <vt:lpstr>Запошивочный шов</vt:lpstr>
      <vt:lpstr>Схема покроя женской рубахи со скошенными боковинами</vt:lpstr>
      <vt:lpstr>Первоночальный эскиз</vt:lpstr>
      <vt:lpstr>Схема орнамента вышивки: берегиня и обереги</vt:lpstr>
      <vt:lpstr>Стебельчатый шов для вышивки</vt:lpstr>
      <vt:lpstr>Эскиз крестьянской рубахи</vt:lpstr>
      <vt:lpstr>Схема выкройки изделия</vt:lpstr>
      <vt:lpstr>Презентация PowerPoint</vt:lpstr>
      <vt:lpstr>Презентация PowerPoint</vt:lpstr>
      <vt:lpstr>Список литературы: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aser</dc:creator>
  <cp:lastModifiedBy>Пользователь</cp:lastModifiedBy>
  <cp:revision>44</cp:revision>
  <dcterms:created xsi:type="dcterms:W3CDTF">2018-11-26T16:48:41Z</dcterms:created>
  <dcterms:modified xsi:type="dcterms:W3CDTF">2021-11-22T16:46:25Z</dcterms:modified>
</cp:coreProperties>
</file>