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8"/>
  </p:notesMasterIdLst>
  <p:sldIdLst>
    <p:sldId id="256" r:id="rId2"/>
    <p:sldId id="259" r:id="rId3"/>
    <p:sldId id="260" r:id="rId4"/>
    <p:sldId id="261" r:id="rId5"/>
    <p:sldId id="262" r:id="rId6"/>
    <p:sldId id="297" r:id="rId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Open Sans" panose="020B0604020202020204" charset="0"/>
      <p:regular r:id="rId13"/>
      <p:bold r:id="rId14"/>
      <p:italic r:id="rId15"/>
      <p:boldItalic r:id="rId16"/>
    </p:embeddedFont>
    <p:embeddedFont>
      <p:font typeface="Cambria" panose="02040503050406030204" pitchFamily="18" charset="0"/>
      <p:regular r:id="rId17"/>
      <p:bold r:id="rId18"/>
      <p:italic r:id="rId19"/>
      <p:boldItalic r:id="rId20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7" userDrawn="1">
          <p15:clr>
            <a:srgbClr val="A4A3A4"/>
          </p15:clr>
        </p15:guide>
        <p15:guide id="2" pos="204" userDrawn="1">
          <p15:clr>
            <a:srgbClr val="A4A3A4"/>
          </p15:clr>
        </p15:guide>
        <p15:guide id="3" orient="horz" pos="3003" userDrawn="1">
          <p15:clr>
            <a:srgbClr val="A4A3A4"/>
          </p15:clr>
        </p15:guide>
        <p15:guide id="4" pos="5556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89" userDrawn="1">
          <p15:clr>
            <a:srgbClr val="A4A3A4"/>
          </p15:clr>
        </p15:guide>
        <p15:guide id="7" pos="1859" userDrawn="1">
          <p15:clr>
            <a:srgbClr val="A4A3A4"/>
          </p15:clr>
        </p15:guide>
        <p15:guide id="8" pos="2086" userDrawn="1">
          <p15:clr>
            <a:srgbClr val="A4A3A4"/>
          </p15:clr>
        </p15:guide>
        <p15:guide id="9" pos="3674" userDrawn="1">
          <p15:clr>
            <a:srgbClr val="A4A3A4"/>
          </p15:clr>
        </p15:guide>
        <p15:guide id="10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899"/>
    <a:srgbClr val="402D20"/>
    <a:srgbClr val="C21E63"/>
    <a:srgbClr val="008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3" autoAdjust="0"/>
    <p:restoredTop sz="92353" autoAdjust="0"/>
  </p:normalViewPr>
  <p:slideViewPr>
    <p:cSldViewPr snapToGrid="0">
      <p:cViewPr varScale="1">
        <p:scale>
          <a:sx n="108" d="100"/>
          <a:sy n="108" d="100"/>
        </p:scale>
        <p:origin x="-78" y="-708"/>
      </p:cViewPr>
      <p:guideLst>
        <p:guide orient="horz" pos="237"/>
        <p:guide orient="horz" pos="3003"/>
        <p:guide pos="204"/>
        <p:guide pos="5556"/>
        <p:guide pos="2993"/>
        <p:guide pos="2789"/>
        <p:guide pos="1859"/>
        <p:guide pos="2086"/>
        <p:guide pos="3674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C5002-D844-43E5-81D2-18FD95BFEBC4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E0941-23E2-41BC-9D89-7C74AFE0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643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0E0941-23E2-41BC-9D89-7C74AFE0EE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5255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0E0941-23E2-41BC-9D89-7C74AFE0EE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076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0E0941-23E2-41BC-9D89-7C74AFE0EE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9679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0E0941-23E2-41BC-9D89-7C74AFE0EE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548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0E0941-23E2-41BC-9D89-7C74AFE0EE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2120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3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745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695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854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19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855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18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226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90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64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5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445D9-F42A-4BFD-9C0D-A43B82B03A2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52399-5B53-4650-88F9-161B2D490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2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mbria" panose="02040503050406030204" pitchFamily="18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11.jpe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2.jpe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7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2318" y="2077509"/>
            <a:ext cx="4392613" cy="1169551"/>
          </a:xfrm>
          <a:prstGeom prst="rect">
            <a:avLst/>
          </a:prstGeom>
          <a:noFill/>
        </p:spPr>
        <p:txBody>
          <a:bodyPr wrap="square" lIns="180000" tIns="0" rIns="0" bIns="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Наши подземные богатства</a:t>
            </a:r>
            <a:endParaRPr kumimoji="0" lang="ru-RU" sz="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589" y="682228"/>
            <a:ext cx="3333750" cy="359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9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8"/>
          <a:stretch/>
        </p:blipFill>
        <p:spPr bwMode="auto">
          <a:xfrm>
            <a:off x="6280248" y="668624"/>
            <a:ext cx="2361525" cy="169302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Картинки по запросу уголь в руках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0" r="20877" b="9520"/>
          <a:stretch/>
        </p:blipFill>
        <p:spPr bwMode="auto">
          <a:xfrm>
            <a:off x="1017800" y="668625"/>
            <a:ext cx="2361525" cy="169520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ый треугольник 8"/>
          <p:cNvSpPr/>
          <p:nvPr/>
        </p:nvSpPr>
        <p:spPr>
          <a:xfrm flipH="1">
            <a:off x="8353424" y="4362450"/>
            <a:ext cx="790574" cy="781050"/>
          </a:xfrm>
          <a:prstGeom prst="rtTriangl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8831" cy="5143500"/>
          </a:xfrm>
          <a:prstGeom prst="rect">
            <a:avLst/>
          </a:prstGeom>
        </p:spPr>
      </p:pic>
      <p:pic>
        <p:nvPicPr>
          <p:cNvPr id="2" name="Picture 2" descr="C:\Users\Admin\Desktop\2_2155 преплет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20" t="14878" r="46585" b="18979"/>
          <a:stretch/>
        </p:blipFill>
        <p:spPr bwMode="auto">
          <a:xfrm>
            <a:off x="-728832" y="0"/>
            <a:ext cx="1457663" cy="523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5242" y="4665630"/>
            <a:ext cx="341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1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11" name="Picture 6" descr="Картинки по запросу нефть в руках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3"/>
          <a:stretch/>
        </p:blipFill>
        <p:spPr bwMode="auto">
          <a:xfrm>
            <a:off x="3645170" y="668623"/>
            <a:ext cx="2361525" cy="169520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Похожее изображение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3" r="2236"/>
          <a:stretch/>
        </p:blipFill>
        <p:spPr bwMode="auto">
          <a:xfrm>
            <a:off x="2198562" y="2571750"/>
            <a:ext cx="2551378" cy="183149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Похожее изображение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"/>
          <a:stretch/>
        </p:blipFill>
        <p:spPr bwMode="auto">
          <a:xfrm>
            <a:off x="5003949" y="2571749"/>
            <a:ext cx="2552599" cy="183149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805031" y="4557908"/>
            <a:ext cx="78367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Полезные ископаемые образовались много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миллионов лет назад.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85566" y="2053872"/>
            <a:ext cx="893759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Уголь 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20644" y="2065668"/>
            <a:ext cx="893759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Нефть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48014" y="2065668"/>
            <a:ext cx="893759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Золото 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57629" y="4095465"/>
            <a:ext cx="893759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Торф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14403" y="4103226"/>
            <a:ext cx="154214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Железная руда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5031" y="83850"/>
            <a:ext cx="781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3899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Полезные  ископаемые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83899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4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33"/>
          <a:stretch/>
        </p:blipFill>
        <p:spPr bwMode="auto">
          <a:xfrm>
            <a:off x="2346435" y="1625145"/>
            <a:ext cx="4809905" cy="31375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ый треугольник 8"/>
          <p:cNvSpPr/>
          <p:nvPr/>
        </p:nvSpPr>
        <p:spPr>
          <a:xfrm flipH="1">
            <a:off x="8353424" y="4362450"/>
            <a:ext cx="790574" cy="781050"/>
          </a:xfrm>
          <a:prstGeom prst="rtTriangl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8831" cy="5143500"/>
          </a:xfrm>
          <a:prstGeom prst="rect">
            <a:avLst/>
          </a:prstGeom>
        </p:spPr>
      </p:pic>
      <p:pic>
        <p:nvPicPr>
          <p:cNvPr id="2" name="Picture 2" descr="C:\Users\Admin\Desktop\2_2155 преплет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20" t="14878" r="46585" b="18979"/>
          <a:stretch/>
        </p:blipFill>
        <p:spPr bwMode="auto">
          <a:xfrm>
            <a:off x="-728832" y="0"/>
            <a:ext cx="1457663" cy="523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5242" y="4665630"/>
            <a:ext cx="341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1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05031" y="805979"/>
            <a:ext cx="7838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3899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Месторождение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 — место залегания полезных ископаемых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 количестве, пригодном для промышленного использования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48125" y="4459486"/>
            <a:ext cx="1038226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Геолог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4098" name="Picture 2" descr="Картинки по запросу геолог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435" y="1625145"/>
            <a:ext cx="4809905" cy="31375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805031" y="83850"/>
            <a:ext cx="781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3899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Полезные  ископаемые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83899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63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H="1">
            <a:off x="8353424" y="4362450"/>
            <a:ext cx="790574" cy="781050"/>
          </a:xfrm>
          <a:prstGeom prst="rt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8831" cy="5143500"/>
          </a:xfrm>
          <a:prstGeom prst="rect">
            <a:avLst/>
          </a:prstGeom>
        </p:spPr>
      </p:pic>
      <p:pic>
        <p:nvPicPr>
          <p:cNvPr id="2" name="Picture 2" descr="C:\Users\Admin\Desktop\2_2155 преплет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20" t="14878" r="46585" b="18979"/>
          <a:stretch/>
        </p:blipFill>
        <p:spPr bwMode="auto">
          <a:xfrm>
            <a:off x="-728832" y="0"/>
            <a:ext cx="1457663" cy="523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5242" y="4665630"/>
            <a:ext cx="341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1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11524" y="1211122"/>
            <a:ext cx="2520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Полезные ископаемые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5031" y="83850"/>
            <a:ext cx="781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3899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Полезные  ископаемые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83899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11525" y="1171742"/>
            <a:ext cx="2520950" cy="786646"/>
          </a:xfrm>
          <a:prstGeom prst="roundRect">
            <a:avLst/>
          </a:prstGeom>
          <a:noFill/>
          <a:ln w="19050">
            <a:solidFill>
              <a:srgbClr val="08389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cxnSp>
        <p:nvCxnSpPr>
          <p:cNvPr id="13" name="Прямая со стрелкой 12"/>
          <p:cNvCxnSpPr>
            <a:endCxn id="21" idx="0"/>
          </p:cNvCxnSpPr>
          <p:nvPr/>
        </p:nvCxnSpPr>
        <p:spPr>
          <a:xfrm flipH="1">
            <a:off x="2257425" y="1958388"/>
            <a:ext cx="2135189" cy="623799"/>
          </a:xfrm>
          <a:prstGeom prst="straightConnector1">
            <a:avLst/>
          </a:prstGeom>
          <a:ln w="19050">
            <a:solidFill>
              <a:srgbClr val="083899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24" idx="0"/>
          </p:cNvCxnSpPr>
          <p:nvPr/>
        </p:nvCxnSpPr>
        <p:spPr>
          <a:xfrm>
            <a:off x="4751388" y="1958388"/>
            <a:ext cx="2134206" cy="623799"/>
          </a:xfrm>
          <a:prstGeom prst="straightConnector1">
            <a:avLst/>
          </a:prstGeom>
          <a:ln w="19050">
            <a:solidFill>
              <a:srgbClr val="083899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2" idx="2"/>
          </p:cNvCxnSpPr>
          <p:nvPr/>
        </p:nvCxnSpPr>
        <p:spPr>
          <a:xfrm flipH="1">
            <a:off x="4571019" y="1958388"/>
            <a:ext cx="981" cy="1694780"/>
          </a:xfrm>
          <a:prstGeom prst="straightConnector1">
            <a:avLst/>
          </a:prstGeom>
          <a:ln w="19050">
            <a:solidFill>
              <a:srgbClr val="083899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996950" y="2582187"/>
            <a:ext cx="2520950" cy="786646"/>
          </a:xfrm>
          <a:prstGeom prst="roundRect">
            <a:avLst/>
          </a:prstGeom>
          <a:noFill/>
          <a:ln w="19050">
            <a:solidFill>
              <a:srgbClr val="08389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311525" y="3662278"/>
            <a:ext cx="2520950" cy="786646"/>
          </a:xfrm>
          <a:prstGeom prst="roundRect">
            <a:avLst/>
          </a:prstGeom>
          <a:noFill/>
          <a:ln w="19050">
            <a:solidFill>
              <a:srgbClr val="08389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625119" y="2582187"/>
            <a:ext cx="2520950" cy="786646"/>
          </a:xfrm>
          <a:prstGeom prst="roundRect">
            <a:avLst/>
          </a:prstGeom>
          <a:noFill/>
          <a:ln w="19050">
            <a:solidFill>
              <a:srgbClr val="08389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96950" y="2775455"/>
            <a:ext cx="25209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Твёрдые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625119" y="2775455"/>
            <a:ext cx="2520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Газообразные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325019" y="3855546"/>
            <a:ext cx="25209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Жидкие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38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H="1">
            <a:off x="8353424" y="4362450"/>
            <a:ext cx="790574" cy="781050"/>
          </a:xfrm>
          <a:prstGeom prst="rt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8831" cy="5143500"/>
          </a:xfrm>
          <a:prstGeom prst="rect">
            <a:avLst/>
          </a:prstGeom>
        </p:spPr>
      </p:pic>
      <p:pic>
        <p:nvPicPr>
          <p:cNvPr id="2" name="Picture 2" descr="C:\Users\Admin\Desktop\2_2155 преплет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20" t="14878" r="46585" b="18979"/>
          <a:stretch/>
        </p:blipFill>
        <p:spPr bwMode="auto">
          <a:xfrm>
            <a:off x="-728832" y="0"/>
            <a:ext cx="1457663" cy="523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5242" y="4665630"/>
            <a:ext cx="341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1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5031" y="83850"/>
            <a:ext cx="781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3899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Полезные  ископаемые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83899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5122" name="Picture 2" descr="Картинки по запросу котлован добыча полезных ископаемых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749" y="770280"/>
            <a:ext cx="6004051" cy="399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3"/>
          <a:stretch/>
        </p:blipFill>
        <p:spPr bwMode="auto">
          <a:xfrm>
            <a:off x="1920749" y="770280"/>
            <a:ext cx="6004051" cy="399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2"/>
          <a:stretch/>
        </p:blipFill>
        <p:spPr bwMode="auto">
          <a:xfrm>
            <a:off x="1920748" y="728179"/>
            <a:ext cx="6004052" cy="403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9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8831" cy="5143500"/>
          </a:xfrm>
          <a:prstGeom prst="rect">
            <a:avLst/>
          </a:prstGeom>
        </p:spPr>
      </p:pic>
      <p:pic>
        <p:nvPicPr>
          <p:cNvPr id="4" name="Picture 2" descr="C:\Users\Admin\Desktop\2_2155 преплет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20" t="14878" r="46585" b="18979"/>
          <a:stretch/>
        </p:blipFill>
        <p:spPr bwMode="auto">
          <a:xfrm>
            <a:off x="-728832" y="0"/>
            <a:ext cx="1457663" cy="523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5843" y="83850"/>
            <a:ext cx="7810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3899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Заключение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83899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flipH="1">
            <a:off x="8353424" y="4362450"/>
            <a:ext cx="790574" cy="781050"/>
          </a:xfrm>
          <a:prstGeom prst="rtTriangl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45242" y="4665630"/>
            <a:ext cx="341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9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6656" y="2889434"/>
            <a:ext cx="7728432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3. Запасы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  <a:cs typeface="Times New Roman" panose="02020603050405020304" pitchFamily="18" charset="0"/>
              </a:rPr>
              <a:t>полезных ископаемых в недрах земли не безграничны, а уже использованные месторождения восстановить невозможно. Поэтому необходимо экономно расходовать подземные богатства.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86656" y="973848"/>
            <a:ext cx="70817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7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Times New Roman" panose="02020603050405020304" pitchFamily="18" charset="0"/>
                <a:cs typeface="+mn-cs"/>
              </a:rPr>
              <a:t>1. Россия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Times New Roman" panose="02020603050405020304" pitchFamily="18" charset="0"/>
                <a:cs typeface="+mn-cs"/>
              </a:rPr>
              <a:t>богата полезными ископаемыми.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86656" y="1793141"/>
            <a:ext cx="7933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7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Times New Roman" panose="02020603050405020304" pitchFamily="18" charset="0"/>
                <a:cs typeface="+mn-cs"/>
              </a:rPr>
              <a:t>2. В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Times New Roman" panose="02020603050405020304" pitchFamily="18" charset="0"/>
                <a:cs typeface="+mn-cs"/>
              </a:rPr>
              <a:t>нашей стране добывают нефть, природный газ, торф, уголь, гранит, известняк, железную руду и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Times New Roman" panose="02020603050405020304" pitchFamily="18" charset="0"/>
                <a:cs typeface="+mn-cs"/>
              </a:rPr>
              <a:t>другие полезные ископаемые.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25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istory">
      <a:majorFont>
        <a:latin typeface="PF Centro Slab Pro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3195</TotalTime>
  <Words>107</Words>
  <Application>Microsoft Office PowerPoint</Application>
  <PresentationFormat>Экран (16:9)</PresentationFormat>
  <Paragraphs>31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Times New Roman</vt:lpstr>
      <vt:lpstr>Calibri</vt:lpstr>
      <vt:lpstr>Open Sans</vt:lpstr>
      <vt:lpstr>Cambria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156</cp:revision>
  <dcterms:created xsi:type="dcterms:W3CDTF">2016-09-23T07:23:29Z</dcterms:created>
  <dcterms:modified xsi:type="dcterms:W3CDTF">2019-04-16T13:38:42Z</dcterms:modified>
</cp:coreProperties>
</file>