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Roboto Slab" charset="0"/>
      <p:regular r:id="rId10"/>
      <p:bold r:id="rId11"/>
    </p:embeddedFont>
    <p:embeddedFont>
      <p:font typeface="Roboto" charset="0"/>
      <p:regular r:id="rId12"/>
      <p:bold r:id="rId13"/>
      <p:italic r:id="rId14"/>
      <p:boldItalic r:id="rId15"/>
    </p:embeddedFont>
    <p:embeddedFont>
      <p:font typeface="Roboto Slab Regular" charset="0"/>
      <p:regular r:id="rId16"/>
      <p:bold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a81501fb46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a81501fb46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a81501fb46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a81501fb46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a81501fb46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a81501fb46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a81501fb46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a81501fb46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81501fb46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81501fb46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81501fb46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81501fb46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1680300" y="1188925"/>
            <a:ext cx="5783400" cy="206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Праздник Рождества Христова: опыт сотрудничества школы и церкви</a:t>
            </a:r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1766752" y="3252625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Иванова О.А., заместитель директора по УР, учитель ОРКСЭ МКОУ “Чатлыковская СОШ”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145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FFFFFF"/>
                </a:solidFill>
              </a:rPr>
              <a:t>Концепция духовно-нравственного развития и воспитания личности гражданина России (авт. А.Я.Данилюк, А.М.Кондаков, В.А.Тишков. М., 2009)</a:t>
            </a:r>
            <a:endParaRPr sz="4100">
              <a:solidFill>
                <a:srgbClr val="FFFFFF"/>
              </a:solidFill>
            </a:endParaRPr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>
            <a:off x="387900" y="2355625"/>
            <a:ext cx="8368200" cy="22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Полноценное духовно-нравственное развитие и воспитание обучающих</a:t>
            </a:r>
            <a:r>
              <a:rPr lang="ru" sz="19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ся </a:t>
            </a:r>
            <a:r>
              <a:rPr lang="ru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строится на выстраивании отношений школы с другими субъектами социализации, в том числе и с традиционными российскими религиозными объединениями.</a:t>
            </a:r>
            <a:endParaRPr sz="25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387900" y="389000"/>
            <a:ext cx="8368200" cy="115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FFFFFF"/>
                </a:solidFill>
              </a:rPr>
              <a:t>Модуль курса Основы религиозных культур и светской этики “Основы светской этики”</a:t>
            </a:r>
            <a:endParaRPr sz="4100">
              <a:solidFill>
                <a:srgbClr val="FFFFFF"/>
              </a:solidFill>
            </a:endParaRPr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387900" y="1599250"/>
            <a:ext cx="8368200" cy="3349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Slab"/>
              <a:buAutoNum type="arabicPeriod"/>
            </a:pPr>
            <a:r>
              <a:rPr lang="ru" sz="14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П</a:t>
            </a:r>
            <a:r>
              <a:rPr lang="ru" sz="15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реподается в МКОУ “Чатлыковская СОШ” на протяжении нескольких лет.</a:t>
            </a:r>
            <a:endParaRPr sz="15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238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Roboto Slab"/>
              <a:buAutoNum type="arabicPeriod"/>
            </a:pPr>
            <a:r>
              <a:rPr lang="ru" sz="15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Направлен на получение обучающимися знаний об основах духовно-нравственной культуры народов Российской Федерации, о нравственных принципах, об исторических и культурных традициях мировых религии.</a:t>
            </a:r>
            <a:endParaRPr sz="16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30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 Slab"/>
              <a:buAutoNum type="arabicPeriod"/>
            </a:pPr>
            <a:r>
              <a:rPr lang="ru" sz="16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Работа учащихся не замкнута в рамках урока. Она дополняется многоплановой внеурочной и внешкольной деятельностью, необходимой для достижения поставленных задач.</a:t>
            </a:r>
            <a:endParaRPr sz="16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52851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rgbClr val="FFFFFF"/>
                </a:solidFill>
                <a:latin typeface="Roboto Slab Regular"/>
                <a:ea typeface="Roboto Slab Regular"/>
                <a:cs typeface="Roboto Slab Regular"/>
                <a:sym typeface="Roboto Slab Regular"/>
              </a:rPr>
              <a:t>Храм во имя Вознесения Господня с. Чатлык</a:t>
            </a:r>
            <a:endParaRPr sz="4300">
              <a:solidFill>
                <a:srgbClr val="FFFFFF"/>
              </a:solidFill>
              <a:latin typeface="Roboto Slab Regular"/>
              <a:ea typeface="Roboto Slab Regular"/>
              <a:cs typeface="Roboto Slab Regular"/>
              <a:sym typeface="Roboto Slab Regular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100" y="1456225"/>
            <a:ext cx="5038349" cy="337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 rotWithShape="1">
          <a:blip r:embed="rId4">
            <a:alphaModFix/>
          </a:blip>
          <a:srcRect t="13027" b="15548"/>
          <a:stretch/>
        </p:blipFill>
        <p:spPr>
          <a:xfrm>
            <a:off x="5625175" y="259350"/>
            <a:ext cx="2893199" cy="3673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37974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8 января 2019 г.</a:t>
            </a: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subTitle" idx="4294967295"/>
          </p:nvPr>
        </p:nvSpPr>
        <p:spPr>
          <a:xfrm>
            <a:off x="195600" y="3158000"/>
            <a:ext cx="4045200" cy="100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Roboto Slab"/>
                <a:ea typeface="Roboto Slab"/>
                <a:cs typeface="Roboto Slab"/>
                <a:sym typeface="Roboto Slab"/>
              </a:rPr>
              <a:t>Праздник Рождества Христова в Храме во имя Вознесения Господня</a:t>
            </a:r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5150" y="159975"/>
            <a:ext cx="3013274" cy="225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050" y="159975"/>
            <a:ext cx="3804267" cy="285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1717" y="2572325"/>
            <a:ext cx="2999884" cy="2249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2400"/>
            <a:ext cx="1730250" cy="230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body" idx="1"/>
          </p:nvPr>
        </p:nvSpPr>
        <p:spPr>
          <a:xfrm>
            <a:off x="3976500" y="3576675"/>
            <a:ext cx="4834500" cy="135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Праздничное застолье и сладкие подарки от прихожан Храма</a:t>
            </a:r>
            <a:endParaRPr/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543300" cy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8100" y="152400"/>
            <a:ext cx="2405288" cy="320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5788" y="152400"/>
            <a:ext cx="2405288" cy="320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460950" y="781625"/>
            <a:ext cx="8222100" cy="1617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b="1">
                <a:solidFill>
                  <a:srgbClr val="FFFFFF"/>
                </a:solidFill>
              </a:rPr>
              <a:t>Главной задачей взаимодействия школы и церкви должно быть создание высоконравственной личности, крепкой семьи и сильного государства с опорой на духовные ценности. </a:t>
            </a:r>
            <a:endParaRPr sz="6100" b="1">
              <a:solidFill>
                <a:srgbClr val="FFFFFF"/>
              </a:solidFill>
            </a:endParaRPr>
          </a:p>
        </p:txBody>
      </p:sp>
      <p:pic>
        <p:nvPicPr>
          <p:cNvPr id="1026" name="Picture 2" descr="D:\ИВАНОВА О.А\орксэ\Рождество 4 класс\благодарность.jpg"/>
          <p:cNvPicPr>
            <a:picLocks noChangeAspect="1" noChangeArrowheads="1"/>
          </p:cNvPicPr>
          <p:nvPr/>
        </p:nvPicPr>
        <p:blipFill>
          <a:blip r:embed="rId3"/>
          <a:srcRect l="1034" r="4171"/>
          <a:stretch>
            <a:fillRect/>
          </a:stretch>
        </p:blipFill>
        <p:spPr bwMode="auto">
          <a:xfrm>
            <a:off x="546538" y="2402927"/>
            <a:ext cx="1681656" cy="2458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PresentationFormat>Экран (16:9)</PresentationFormat>
  <Paragraphs>13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Roboto Slab</vt:lpstr>
      <vt:lpstr>Roboto</vt:lpstr>
      <vt:lpstr>Roboto Slab Regular</vt:lpstr>
      <vt:lpstr>Marina</vt:lpstr>
      <vt:lpstr>Праздник Рождества Христова: опыт сотрудничества школы и церкви</vt:lpstr>
      <vt:lpstr>Концепция духовно-нравственного развития и воспитания личности гражданина России (авт. А.Я.Данилюк, А.М.Кондаков, В.А.Тишков. М., 2009)</vt:lpstr>
      <vt:lpstr>Модуль курса Основы религиозных культур и светской этики “Основы светской этики”</vt:lpstr>
      <vt:lpstr>Храм во имя Вознесения Господня с. Чатлык</vt:lpstr>
      <vt:lpstr>Слайд 5</vt:lpstr>
      <vt:lpstr>Слайд 6</vt:lpstr>
      <vt:lpstr>Главной задачей взаимодействия школы и церкви должно быть создание высоконравственной личности, крепкой семьи и сильного государства с опорой на духовные ценности.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Рождества Христова: опыт сотрудничества школы и церкви</dc:title>
  <cp:lastModifiedBy>1</cp:lastModifiedBy>
  <cp:revision>1</cp:revision>
  <dcterms:modified xsi:type="dcterms:W3CDTF">2020-12-09T08:03:45Z</dcterms:modified>
</cp:coreProperties>
</file>