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1" r:id="rId5"/>
    <p:sldId id="270" r:id="rId6"/>
    <p:sldId id="272" r:id="rId7"/>
    <p:sldId id="273" r:id="rId8"/>
    <p:sldId id="274" r:id="rId9"/>
    <p:sldId id="269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23.10.2018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0_6b16_3605e349_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4862" cy="633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905" y="4581128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Страна</a:t>
            </a: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Доброты</a:t>
            </a:r>
            <a:b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Вежливости</a:t>
            </a:r>
            <a:endParaRPr lang="ru-RU" sz="7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53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ages.myshared.ru/637093/slid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9"/>
          <a:stretch/>
        </p:blipFill>
        <p:spPr bwMode="auto">
          <a:xfrm>
            <a:off x="2483768" y="188640"/>
            <a:ext cx="4274360" cy="290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01998" flipV="1">
            <a:off x="293551" y="2743958"/>
            <a:ext cx="2995472" cy="224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http://ru-an.info/2013/2013_12_31_7a13d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800" y="3356992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http://detsad-kalinka.ru/wp-content/uploads/2014/04/SAM_09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0967">
            <a:off x="6076806" y="3067882"/>
            <a:ext cx="2809429" cy="210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52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09802"/>
            <a:ext cx="794197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596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доброта?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389120"/>
          </a:xfrm>
        </p:spPr>
        <p:txBody>
          <a:bodyPr>
            <a:normAutofit fontScale="92500" lnSpcReduction="10000"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Доброта </a:t>
            </a:r>
            <a:r>
              <a:rPr lang="ru-RU" sz="4400" dirty="0"/>
              <a:t>- отзывчивое, душевное, хорошее отношение к окружающим</a:t>
            </a:r>
            <a:r>
              <a:rPr lang="ru-RU" sz="4400" dirty="0" smtClean="0"/>
              <a:t>.</a:t>
            </a:r>
            <a:endParaRPr lang="ru-RU" sz="4400" dirty="0"/>
          </a:p>
          <a:p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ru-RU" sz="4400" b="1" dirty="0" smtClean="0">
                <a:solidFill>
                  <a:srgbClr val="002060"/>
                </a:solidFill>
              </a:rPr>
              <a:t>Добрый </a:t>
            </a:r>
            <a:r>
              <a:rPr lang="ru-RU" sz="4400" b="1" dirty="0">
                <a:solidFill>
                  <a:srgbClr val="002060"/>
                </a:solidFill>
              </a:rPr>
              <a:t>человек </a:t>
            </a:r>
            <a:r>
              <a:rPr lang="ru-RU" sz="4400" dirty="0"/>
              <a:t>- делающий добро другим, хороший, честный.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02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-171400"/>
            <a:ext cx="8229600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Город Вежливых людей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0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вежливость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38912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Вежливость</a:t>
            </a:r>
            <a:r>
              <a:rPr lang="ru-RU" sz="4400" dirty="0"/>
              <a:t> — соблюдение правил приличия.</a:t>
            </a:r>
          </a:p>
          <a:p>
            <a:endParaRPr lang="ru-RU" sz="4400" dirty="0" smtClean="0"/>
          </a:p>
          <a:p>
            <a:r>
              <a:rPr lang="ru-RU" sz="4400" b="1" dirty="0" smtClean="0">
                <a:solidFill>
                  <a:srgbClr val="002060"/>
                </a:solidFill>
              </a:rPr>
              <a:t>Вежливый </a:t>
            </a:r>
            <a:r>
              <a:rPr lang="ru-RU" sz="4400" b="1" dirty="0">
                <a:solidFill>
                  <a:srgbClr val="002060"/>
                </a:solidFill>
              </a:rPr>
              <a:t>человек – </a:t>
            </a:r>
            <a:r>
              <a:rPr lang="ru-RU" sz="4400" dirty="0"/>
              <a:t>соблюдающий правила приличия, воспитанный.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1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-171400"/>
            <a:ext cx="8229600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Город </a:t>
            </a:r>
            <a:r>
              <a:rPr lang="ru-RU" sz="4800" b="1" dirty="0" err="1" smtClean="0">
                <a:solidFill>
                  <a:srgbClr val="002060"/>
                </a:solidFill>
              </a:rPr>
              <a:t>Отдохника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8720"/>
            <a:ext cx="9144000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4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96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10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-171400"/>
            <a:ext cx="8229600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Город Волшебных слов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0688"/>
            <a:ext cx="9144000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1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-171400"/>
            <a:ext cx="8229600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Остановка доброты и вежливости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2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33" y="260648"/>
            <a:ext cx="7993063" cy="644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622" y="2060848"/>
            <a:ext cx="636428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Барбарики - Детские песни .Что такое доброта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3184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0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282</TotalTime>
  <Words>59</Words>
  <Application>Microsoft Office PowerPoint</Application>
  <PresentationFormat>Экран (4:3)</PresentationFormat>
  <Paragraphs>13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Constantia</vt:lpstr>
      <vt:lpstr>Times New Roman</vt:lpstr>
      <vt:lpstr>Wingdings 2</vt:lpstr>
      <vt:lpstr>Поток</vt:lpstr>
      <vt:lpstr>Страна Доброты и Вежливости</vt:lpstr>
      <vt:lpstr>Что такое доброта?</vt:lpstr>
      <vt:lpstr>Презентация PowerPoint</vt:lpstr>
      <vt:lpstr>Что такое вежливость?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Доброты</dc:title>
  <dc:creator>Администратор</dc:creator>
  <cp:lastModifiedBy>Учитель</cp:lastModifiedBy>
  <cp:revision>24</cp:revision>
  <dcterms:created xsi:type="dcterms:W3CDTF">2015-11-26T12:08:57Z</dcterms:created>
  <dcterms:modified xsi:type="dcterms:W3CDTF">2018-10-23T04:59:54Z</dcterms:modified>
</cp:coreProperties>
</file>