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43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73B2AA-0B0E-CA9B-7475-172D420638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5061C26-EBC6-7037-7E97-DCEFE8E33B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901AEF-122B-AA7F-A7C0-8C1BEC8F8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225748-D9C0-CE53-2074-AC84CF83C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DEDC7F-89AE-0060-C06D-2416E38CA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590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192C0C-AB4F-B07E-EDF1-7F7699DAC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F35076B-5A71-2F19-1AB9-D9A4CA9E86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7F495C-6BED-0CA1-1D3A-85527229D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A102FE-0F63-9AD4-3333-184CF19B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9CF6AE-641F-0A9D-97F4-1EDC78F11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69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222CE78-C7B1-C53B-475E-3C39A4B92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7CD3D5-1CA1-BAFA-8D66-C2228DC766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9B5513-1456-8D08-F0E6-6C4905ED3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C4EF6E-A7E9-DC3A-7685-83B19985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2EC2D0-6C7F-DB3B-7C63-310BD0BCA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996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4BE30-2C5A-95C9-7953-D70104FA6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BB4CB9-C764-00B8-62D1-9CA60BB754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80EF96-BAC9-7F5C-F3D6-7F6FDEF7C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2FF2E39-F5AF-304A-74CE-6161FBC06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E0ABA4-FB11-15F9-D4B7-6A7AF61F9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51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E2166B-8AF1-C81E-0951-57C6F9A6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77395E5-1552-EF94-9CE7-9E04E313D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F9DCBA-D431-4162-C4E4-FBF4A7929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76B016-5E04-0D1A-678D-2015CB4A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899E61-396A-231B-0CD2-C67D69862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89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3AFCEC-012D-91B9-4487-7B50FD95D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AA7E6C-D203-ABB6-45FB-B553F39493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0C65F08-A1BD-536D-6887-60280BE335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61CEBF-8312-FE50-74E2-ED0F7A6C5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8120B14-C3D0-4006-4BF4-763D201F6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290CE0-C311-8F9F-9B60-519E6AE57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814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441D1A-5449-2569-E79D-EAA3D99AC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55207F-9AC3-4A55-BDE1-5C964689B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DB65BE2-8548-5562-9552-6C2B0898B5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5E2143-AC85-637F-E7CB-BC5ECBEAE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85ADF0C-4753-FAF5-3B91-B865E301E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088D390-1562-BF3D-DA08-EFEF3FFEB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52C55A0-1A46-35D0-B31D-65E9CAAFF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4D40CB3-CCEA-4178-AC14-733C5819F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12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50220-1B4F-88EC-43B9-E4A635722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BAA94C1-319D-3A63-AD2D-20A4E4952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D48F7B5-57FD-C1A6-78B3-082021F61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2E13269-042D-52A4-F0DB-3A4BEAADE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800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3638226-5227-03BD-F51D-7796803F5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2B650B1-51C2-C3BC-48B7-D6C6EBED6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D53B7E3-DB2F-64EC-EF4E-4B77EB18E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092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D1511E-EBE4-81B5-D940-4DC50A055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CF8236-E8FE-5B03-13F7-C96E35B32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8CF3E1-A2AB-EE76-7249-C51E7C80FF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ACAB099-6117-C6B7-A68D-93894A5FB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69EAA27-4DD5-96D9-90EA-B5FF25571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AE5EDA-1D3B-0DBD-7613-3658998A5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154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AEFA85-A83A-3508-5EDB-004664DB4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679297-9C3C-0F8D-22C8-A3D2DC6FB9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1C3F9D-D1FF-4A6E-30C5-DAB484D4E6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E68EC5B-F387-3DF0-D7D9-1C6B8BE02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99A422-18C7-F852-3514-4DFD86564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C92B52-0ECA-EBEF-B5D3-265A9631A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39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618CB7-C22A-71D2-60D6-4BEE60ABA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9A7730-D9E1-D22D-342B-685464090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B46D7D-7EAA-ABC0-7476-DD496909B5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E1119-E228-498A-8C44-FE27DA63500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EE3647-9E1C-93A9-9288-42D86A329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D730C50-EEDE-4028-2D11-933A86E816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D5A7A-093D-4258-B6A0-24B4C28542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4873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44C6E-409B-F92B-C602-A2B98A1F02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/>
              <a:t>Биомиметика</a:t>
            </a:r>
            <a:r>
              <a:rPr lang="ru-RU" dirty="0"/>
              <a:t>- наука больших возможностей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1E782D7-A219-3475-F04F-599C03261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41429" y="5048658"/>
            <a:ext cx="6260429" cy="1373957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Омаров Магомед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Магомедрасулович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Искандерова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Гулизар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Хирамагомедовна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 биологии ГКОУ РД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Кочубейская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СОШИ»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94F33C-ED60-B519-2D29-1A0C5AFBBADD}"/>
              </a:ext>
            </a:extLst>
          </p:cNvPr>
          <p:cNvSpPr txBox="1"/>
          <p:nvPr/>
        </p:nvSpPr>
        <p:spPr>
          <a:xfrm>
            <a:off x="3567659" y="435385"/>
            <a:ext cx="5486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РД «КОЧУБЕЙСКАЯ СОШИ»</a:t>
            </a:r>
          </a:p>
        </p:txBody>
      </p:sp>
    </p:spTree>
    <p:extLst>
      <p:ext uri="{BB962C8B-B14F-4D97-AF65-F5344CB8AC3E}">
        <p14:creationId xmlns:p14="http://schemas.microsoft.com/office/powerpoint/2010/main" val="266766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7F2E4C-EF55-1E12-7379-405E78134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Ксенобоксы</a:t>
            </a:r>
            <a:r>
              <a:rPr lang="ru-RU" dirty="0"/>
              <a:t> с </a:t>
            </a:r>
            <a:r>
              <a:rPr lang="en-US" dirty="0"/>
              <a:t>Zophobos </a:t>
            </a:r>
            <a:r>
              <a:rPr lang="en-US" dirty="0" err="1"/>
              <a:t>morio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A0B138-DC6C-E115-A660-C7256A2C60A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172107C-705D-D55E-C341-A3A7F0755CD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F1E1767-31E8-F7CB-6372-BD7969A697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2" r="12854"/>
          <a:stretch/>
        </p:blipFill>
        <p:spPr bwMode="auto">
          <a:xfrm>
            <a:off x="6248403" y="1825626"/>
            <a:ext cx="5257797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00FC7DC7-18FE-6094-EF2F-56E2756DE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475" y="1825625"/>
            <a:ext cx="453874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29077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DB6C9D-CB87-3069-E106-88D5CDB7F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Выращивание органов</a:t>
            </a:r>
            <a:r>
              <a:rPr lang="en-US" dirty="0"/>
              <a:t> in vitro</a:t>
            </a:r>
            <a:r>
              <a:rPr lang="ru-RU" dirty="0"/>
              <a:t>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7A3C588-DAC2-858C-86C7-5F3CC7A99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304" y="1512594"/>
            <a:ext cx="7681392" cy="498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029478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FFCE95-F3CC-6278-594B-BA071853C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502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Экологическая катастрофа уже близка, поэтому уже сейчас нужно искать решение проблемы  с переработкой мусора.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0F8E632D-9D33-C8C2-4597-A079100B5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31" y="2371127"/>
            <a:ext cx="5212557" cy="347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D5E5C839-9F67-F745-44FB-4ED4F167E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11" y="2677642"/>
            <a:ext cx="5212557" cy="390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001608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E7AF0B2-F236-2D93-BC77-21371ABF6C7D}"/>
              </a:ext>
            </a:extLst>
          </p:cNvPr>
          <p:cNvSpPr/>
          <p:nvPr/>
        </p:nvSpPr>
        <p:spPr>
          <a:xfrm>
            <a:off x="1716722" y="2697512"/>
            <a:ext cx="93281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Спасибо за внимание !</a:t>
            </a:r>
          </a:p>
        </p:txBody>
      </p:sp>
    </p:spTree>
    <p:extLst>
      <p:ext uri="{BB962C8B-B14F-4D97-AF65-F5344CB8AC3E}">
        <p14:creationId xmlns:p14="http://schemas.microsoft.com/office/powerpoint/2010/main" val="159240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4AFB4C-1178-2A68-A42F-17B3ADE04CD0}"/>
              </a:ext>
            </a:extLst>
          </p:cNvPr>
          <p:cNvSpPr txBox="1"/>
          <p:nvPr/>
        </p:nvSpPr>
        <p:spPr>
          <a:xfrm>
            <a:off x="452205" y="373318"/>
            <a:ext cx="11315074" cy="484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практическую значимость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биомиметики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литературу по теме исследования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Выделить основные направления развития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биомиметики</a:t>
            </a: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Изучить возможности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биомиметики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 примере изучения личинок </a:t>
            </a:r>
            <a:r>
              <a:rPr lang="en-US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Zophobos</a:t>
            </a:r>
            <a:r>
              <a:rPr lang="en-US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morio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исследования 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практического значение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биомиметики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жизни человека</a:t>
            </a: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24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наука </a:t>
            </a:r>
            <a:r>
              <a:rPr lang="ru-RU" sz="24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биомиметика</a:t>
            </a:r>
            <a:endParaRPr lang="ru-RU" sz="2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ru-RU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570543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EF821D-1DDA-2E22-1CAA-E4090B5F3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1.	Что такое </a:t>
            </a:r>
            <a:r>
              <a:rPr lang="ru-RU" dirty="0" err="1"/>
              <a:t>биомиметика</a:t>
            </a:r>
            <a:r>
              <a:rPr lang="ru-RU" dirty="0"/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DFD8AC-C39E-E3FE-6730-B263DC7AE28B}"/>
              </a:ext>
            </a:extLst>
          </p:cNvPr>
          <p:cNvSpPr txBox="1"/>
          <p:nvPr/>
        </p:nvSpPr>
        <p:spPr>
          <a:xfrm>
            <a:off x="599606" y="1334125"/>
            <a:ext cx="45869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Биомиметика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заимствование у природы идеи.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междисциплинарная область науки , занимающаяся изучение особенностей строения и жизнедеятельности организмов, для создания различных механизмов, приборов, систем.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ACFCE1-990C-3832-441B-444ED678A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597" y="1690688"/>
            <a:ext cx="6926796" cy="418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0242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787DD1-C2C0-198E-52B9-4D6815305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Архитектурно- строительное направление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B6BB7C-3E68-5B3F-DF01-19B30989EC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38338" cy="4351338"/>
          </a:xfrm>
        </p:spPr>
        <p:txBody>
          <a:bodyPr/>
          <a:lstStyle/>
          <a:p>
            <a:r>
              <a:rPr lang="ru-RU" dirty="0"/>
              <a:t>Использование меньшего количества материала</a:t>
            </a:r>
          </a:p>
          <a:p>
            <a:r>
              <a:rPr lang="ru-RU" dirty="0"/>
              <a:t>Прочность </a:t>
            </a:r>
          </a:p>
          <a:p>
            <a:r>
              <a:rPr lang="ru-RU" dirty="0"/>
              <a:t>Лучше держат тепло</a:t>
            </a:r>
          </a:p>
          <a:p>
            <a:r>
              <a:rPr lang="ru-RU" dirty="0"/>
              <a:t>Меньше тратят энергию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9ACC0BB-FF2B-1675-E3EA-3CE57C9C90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12" r="-1" b="56721"/>
          <a:stretch/>
        </p:blipFill>
        <p:spPr bwMode="auto">
          <a:xfrm>
            <a:off x="8233232" y="4631960"/>
            <a:ext cx="3953305" cy="222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50D5F27-1366-252C-E93B-5C751C4F1A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521"/>
          <a:stretch/>
        </p:blipFill>
        <p:spPr>
          <a:xfrm>
            <a:off x="5229875" y="1356766"/>
            <a:ext cx="3849441" cy="360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426631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36C11F-0221-17CF-D19A-7D8EE448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Биомеханика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A79D5E5-C619-9633-C9CC-F1926DE77E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230" y="1796366"/>
            <a:ext cx="6146774" cy="469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074773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C626A-0C29-494E-71C7-2AE0EA2B7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Нейробионика</a:t>
            </a: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D650CF4-7D30-FE5D-00AB-E055034CD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9" y="1325378"/>
            <a:ext cx="3971398" cy="248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20FFE6FA-5362-C46B-9411-0D9AF0115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39" y="4082992"/>
            <a:ext cx="3971397" cy="248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5F2BD787-E085-45F6-8725-0D3CE109F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938" y="2118502"/>
            <a:ext cx="5536862" cy="320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128519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CF0AC8-E488-F235-DB73-826EBEE15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Электроника и нанотехнологии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803848F-D90F-4A08-79C3-9DE4D533CE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90" y="1643412"/>
            <a:ext cx="4692618" cy="4064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45E42A1-0155-DB9C-6B19-38FFFF243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93549"/>
            <a:ext cx="5037248" cy="4067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724437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E10BC5-D867-264D-9297-E39A4A1AF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Сенсорная бионика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D3BD759-9A5E-DDEA-DA6C-6A8A90FDF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43269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Исследование органов чувств и других воспринимающих систем живых систем живых организмов с целью разработки новых датчиков и систем обнаружения, изучение принципов ориентации, локации и навигации у различных животных для использования этих принципов в технике.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6F52A47-A901-3475-34FB-8798B16C8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983" y="1972222"/>
            <a:ext cx="6622322" cy="3725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761537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0CA87C-A04D-4BD5-B3BF-3F3B491E8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2.Борьба с экологическими проблемами с помощью природы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A684365-8602-38E9-4433-1DFB4396B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504" y="1712106"/>
            <a:ext cx="5529705" cy="3110459"/>
          </a:xfrm>
          <a:prstGeom prst="rect">
            <a:avLst/>
          </a:prstGeom>
        </p:spPr>
      </p:pic>
      <p:pic>
        <p:nvPicPr>
          <p:cNvPr id="6146" name="Picture 2" descr="Почти треть мировых пластиковых отходов составляет полипропилен — это прочный пластик, используемый для изготовления крышек бутылок и пищевых контейнеров, на разложение которого могут уйти сотни лет.">
            <a:extLst>
              <a:ext uri="{FF2B5EF4-FFF2-40B4-BE49-F238E27FC236}">
                <a16:creationId xmlns:a16="http://schemas.microsoft.com/office/drawing/2014/main" id="{FE50A203-8620-A80E-09DD-72E852DCF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746" y="2216202"/>
            <a:ext cx="561975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A0E7E1-31DC-DF8D-7D11-77385FB3EEFE}"/>
              </a:ext>
            </a:extLst>
          </p:cNvPr>
          <p:cNvSpPr txBox="1"/>
          <p:nvPr/>
        </p:nvSpPr>
        <p:spPr>
          <a:xfrm>
            <a:off x="7951398" y="6031210"/>
            <a:ext cx="3267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Aspergillus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terreus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CCB6DA-A465-C1C0-9E70-BB202B48AC0C}"/>
              </a:ext>
            </a:extLst>
          </p:cNvPr>
          <p:cNvSpPr txBox="1"/>
          <p:nvPr/>
        </p:nvSpPr>
        <p:spPr>
          <a:xfrm>
            <a:off x="1346824" y="4915061"/>
            <a:ext cx="35399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Ideonella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Sakaiensis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131156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206</Words>
  <Application>Microsoft Office PowerPoint</Application>
  <PresentationFormat>Широкоэкранный</PresentationFormat>
  <Paragraphs>31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Биомиметика- наука больших возможностей</vt:lpstr>
      <vt:lpstr>Презентация PowerPoint</vt:lpstr>
      <vt:lpstr>1. Что такое биомиметика?</vt:lpstr>
      <vt:lpstr>Архитектурно- строительное направление</vt:lpstr>
      <vt:lpstr>Биомеханика</vt:lpstr>
      <vt:lpstr>Нейробионика</vt:lpstr>
      <vt:lpstr>Электроника и нанотехнологии</vt:lpstr>
      <vt:lpstr>Сенсорная бионика</vt:lpstr>
      <vt:lpstr>2.Борьба с экологическими проблемами с помощью природы</vt:lpstr>
      <vt:lpstr>Ксенобоксы с Zophobos morio</vt:lpstr>
      <vt:lpstr>Выращивание органов in vitro </vt:lpstr>
      <vt:lpstr>Экологическая катастрофа уже близка, поэтому уже сейчас нужно искать решение проблемы  с переработкой мусора.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Биомиметика- наука больших возможностей</dc:title>
  <dc:creator>Гюлезар Эмирбекова</dc:creator>
  <cp:lastModifiedBy>Гюлезар Эмирбекова</cp:lastModifiedBy>
  <cp:revision>6</cp:revision>
  <dcterms:created xsi:type="dcterms:W3CDTF">2024-02-14T05:08:11Z</dcterms:created>
  <dcterms:modified xsi:type="dcterms:W3CDTF">2024-02-14T15:37:30Z</dcterms:modified>
</cp:coreProperties>
</file>