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5" r:id="rId2"/>
    <p:sldId id="276" r:id="rId3"/>
    <p:sldId id="266" r:id="rId4"/>
    <p:sldId id="256" r:id="rId5"/>
    <p:sldId id="258" r:id="rId6"/>
    <p:sldId id="259" r:id="rId7"/>
    <p:sldId id="260" r:id="rId8"/>
    <p:sldId id="267" r:id="rId9"/>
    <p:sldId id="261" r:id="rId10"/>
    <p:sldId id="262" r:id="rId11"/>
    <p:sldId id="274" r:id="rId12"/>
    <p:sldId id="277" r:id="rId13"/>
    <p:sldId id="264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0AC0A22-3D97-4218-899B-5AACF0DF83AC}" type="datetimeFigureOut">
              <a:rPr lang="ru-RU" smtClean="0"/>
              <a:t>08.11.2019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52A42BC-C8B7-4A67-ABAC-DBD043B78E2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55576" y="260648"/>
            <a:ext cx="7175351" cy="2297223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7200" dirty="0" smtClean="0">
                <a:solidFill>
                  <a:srgbClr val="0070C0"/>
                </a:solidFill>
                <a:latin typeface="Bookman Old Style" panose="02050604050505020204" pitchFamily="18" charset="0"/>
              </a:rPr>
              <a:t>Прогулка на катере</a:t>
            </a:r>
            <a:endParaRPr lang="ru-RU" sz="7200" dirty="0">
              <a:solidFill>
                <a:srgbClr val="0070C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4" name="Picture 2" descr="E:\Логопедия-подг. 2019-2020\Картинки для презентации\иоанновский 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996952"/>
            <a:ext cx="5147988" cy="3503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713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Логопедия-подг. 2019-2020\Картинки для презентации\банковский мост 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352927" cy="6264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526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игнал кате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5085184"/>
            <a:ext cx="609600" cy="609600"/>
          </a:xfrm>
          <a:prstGeom prst="rect">
            <a:avLst/>
          </a:prstGeom>
        </p:spPr>
      </p:pic>
      <p:pic>
        <p:nvPicPr>
          <p:cNvPr id="5" name="шум волны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88215" y="5996524"/>
            <a:ext cx="609600" cy="609600"/>
          </a:xfrm>
          <a:prstGeom prst="rect">
            <a:avLst/>
          </a:prstGeom>
        </p:spPr>
      </p:pic>
      <p:pic>
        <p:nvPicPr>
          <p:cNvPr id="6" name="Picture 2" descr="G:\Логопедия-подг. 2019-2020\Картинки для презентации\катер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8640963" cy="460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694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93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700" dirty="0" smtClean="0">
                <a:solidFill>
                  <a:srgbClr val="FF0000"/>
                </a:solidFill>
              </a:rPr>
              <a:t>   ?</a:t>
            </a:r>
          </a:p>
          <a:p>
            <a:pPr marL="45720" indent="0">
              <a:buNone/>
            </a:pPr>
            <a:endParaRPr lang="ru-RU" sz="28700" dirty="0">
              <a:solidFill>
                <a:srgbClr val="FF0000"/>
              </a:solidFill>
            </a:endParaRPr>
          </a:p>
        </p:txBody>
      </p:sp>
      <p:pic>
        <p:nvPicPr>
          <p:cNvPr id="4" name="цокот копыт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60232" y="599652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819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Логопедия-подг. 2019-2020\Картинки для презентации\Аничков мост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465063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9607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Логопедия-подг. 2019-2020\Картинки для презентации\укротитель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8640"/>
            <a:ext cx="8438293" cy="6370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6491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Логопедия-подг. 2019-2020\Картинки для презентации\укротитель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06" y="207927"/>
            <a:ext cx="8614658" cy="6317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73393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Логопедия-подг. 2019-2020\Картинки для презентации\укротитель 3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569084" cy="5695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6560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Логопедия-подг. 2019-2020\Картинки для презентации\укротитель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5710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4640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игнал кате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48820" y="5262736"/>
            <a:ext cx="609600" cy="609600"/>
          </a:xfrm>
          <a:prstGeom prst="rect">
            <a:avLst/>
          </a:prstGeom>
        </p:spPr>
      </p:pic>
      <p:pic>
        <p:nvPicPr>
          <p:cNvPr id="5" name="шум волны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  <p:pic>
        <p:nvPicPr>
          <p:cNvPr id="6" name="Picture 2" descr="G:\Логопедия-подг. 2019-2020\Картинки для презентации\катер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55" y="188640"/>
            <a:ext cx="864096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957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93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G:\Логопедия-подг. 2019-2020\Картинки для презентации\детский сад 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846316" cy="4662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040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771601"/>
            <a:ext cx="7243207" cy="1169567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 3,4,5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0" y="731520"/>
            <a:ext cx="7543800" cy="34747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7200" dirty="0" smtClean="0">
                <a:solidFill>
                  <a:srgbClr val="FF0000"/>
                </a:solidFill>
              </a:rPr>
              <a:t>,,,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1027" name="Picture 3" descr="G:\Логопедия-подг. 2019-2020\Картинки для презентации\Ребус\терк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3096344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G:\Логопедия-подг. 2019-2020\Картинки для презентации\Ребус\бутерброд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989" y="1556791"/>
            <a:ext cx="3073361" cy="307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500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игнал катера.mp3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93779" y="5301208"/>
            <a:ext cx="609600" cy="609600"/>
          </a:xfrm>
        </p:spPr>
      </p:pic>
      <p:pic>
        <p:nvPicPr>
          <p:cNvPr id="5" name="шум волны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56376" y="6093296"/>
            <a:ext cx="609600" cy="609600"/>
          </a:xfrm>
          <a:prstGeom prst="rect">
            <a:avLst/>
          </a:prstGeom>
        </p:spPr>
      </p:pic>
      <p:pic>
        <p:nvPicPr>
          <p:cNvPr id="2050" name="Picture 2" descr="G:\Логопедия-подг. 2019-2020\Картинки для презентации\катер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307456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386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93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E:\Логопедия-подг. 2019-2020\Картинки для презентации\иоанновский 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676380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476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Picture 2" descr="E:\Логопедия-подг. 2019-2020\Картинки для презентации\подъемный мост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568952" cy="567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134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Логопедия-подг. 2019-2020\Картинки для презентации\решетка и фонарь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4760"/>
            <a:ext cx="8301398" cy="642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12548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E:\Логопедия-подг. 2019-2020\Картинки для презентации\щит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6632"/>
            <a:ext cx="4320480" cy="637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9868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игнал кате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172400" y="5157192"/>
            <a:ext cx="609600" cy="609600"/>
          </a:xfrm>
          <a:prstGeom prst="rect">
            <a:avLst/>
          </a:prstGeom>
        </p:spPr>
      </p:pic>
      <p:pic>
        <p:nvPicPr>
          <p:cNvPr id="8" name="шум волны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10453" y="5949280"/>
            <a:ext cx="609600" cy="609600"/>
          </a:xfrm>
          <a:prstGeom prst="rect">
            <a:avLst/>
          </a:prstGeom>
        </p:spPr>
      </p:pic>
      <p:pic>
        <p:nvPicPr>
          <p:cNvPr id="6" name="Picture 2" descr="G:\Логопедия-подг. 2019-2020\Картинки для презентации\катер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640961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51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5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93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Логопедия-подг. 2019-2020\Картинки для презентации\Банковский мост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759922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734703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226</TotalTime>
  <Words>8</Words>
  <Application>Microsoft Office PowerPoint</Application>
  <PresentationFormat>Экран (4:3)</PresentationFormat>
  <Paragraphs>4</Paragraphs>
  <Slides>19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Прогулка на катере</vt:lpstr>
      <vt:lpstr> 3,4,5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дом</cp:lastModifiedBy>
  <cp:revision>14</cp:revision>
  <dcterms:created xsi:type="dcterms:W3CDTF">2019-10-24T11:25:20Z</dcterms:created>
  <dcterms:modified xsi:type="dcterms:W3CDTF">2019-11-08T05:20:17Z</dcterms:modified>
</cp:coreProperties>
</file>