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256" r:id="rId2"/>
    <p:sldId id="257" r:id="rId3"/>
    <p:sldId id="270" r:id="rId4"/>
    <p:sldId id="268" r:id="rId5"/>
    <p:sldId id="269" r:id="rId6"/>
    <p:sldId id="273" r:id="rId7"/>
    <p:sldId id="274" r:id="rId8"/>
    <p:sldId id="275" r:id="rId9"/>
    <p:sldId id="276" r:id="rId10"/>
    <p:sldId id="277" r:id="rId11"/>
    <p:sldId id="259" r:id="rId12"/>
    <p:sldId id="265" r:id="rId13"/>
    <p:sldId id="272" r:id="rId14"/>
    <p:sldId id="258" r:id="rId15"/>
    <p:sldId id="271" r:id="rId16"/>
    <p:sldId id="266" r:id="rId17"/>
    <p:sldId id="260" r:id="rId18"/>
    <p:sldId id="267" r:id="rId19"/>
    <p:sldId id="261" r:id="rId20"/>
    <p:sldId id="262" r:id="rId21"/>
    <p:sldId id="264" r:id="rId22"/>
    <p:sldId id="263" r:id="rId23"/>
    <p:sldId id="278" r:id="rId24"/>
  </p:sldIdLst>
  <p:sldSz cx="9144000" cy="6858000" type="screen4x3"/>
  <p:notesSz cx="6858000" cy="9144000"/>
  <p:embeddedFontLst>
    <p:embeddedFont>
      <p:font typeface="DS Brushes" charset="0"/>
      <p:regular r:id="rId25"/>
    </p:embeddedFont>
    <p:embeddedFont>
      <p:font typeface="Sitka Text" charset="0"/>
      <p:regular r:id="rId26"/>
      <p:bold r:id="rId27"/>
      <p:italic r:id="rId28"/>
      <p:boldItalic r:id="rId29"/>
    </p:embeddedFont>
  </p:embeddedFontLst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713" autoAdjust="0"/>
  </p:normalViewPr>
  <p:slideViewPr>
    <p:cSldViewPr snapToGrid="0">
      <p:cViewPr varScale="1">
        <p:scale>
          <a:sx n="110" d="100"/>
          <a:sy n="110" d="100"/>
        </p:scale>
        <p:origin x="-165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732338"/>
            <a:ext cx="4229100" cy="7921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A0D8-40F8-4A86-BE87-B26FE821EA90}" type="datetimeFigureOut">
              <a:rPr lang="en-US" smtClean="0"/>
              <a:pPr/>
              <a:t>11/29/2020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4867B-27D7-4B03-810B-092ABF75625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59069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A0D8-40F8-4A86-BE87-B26FE821EA90}" type="datetimeFigureOut">
              <a:rPr lang="en-US" smtClean="0"/>
              <a:pPr/>
              <a:t>11/29/2020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4867B-27D7-4B03-810B-092ABF75625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20338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A0D8-40F8-4A86-BE87-B26FE821EA90}" type="datetimeFigureOut">
              <a:rPr lang="en-US" smtClean="0"/>
              <a:pPr/>
              <a:t>11/29/2020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4867B-27D7-4B03-810B-092ABF75625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88093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A0D8-40F8-4A86-BE87-B26FE821EA90}" type="datetimeFigureOut">
              <a:rPr lang="en-US" smtClean="0"/>
              <a:pPr/>
              <a:t>11/29/2020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4867B-27D7-4B03-810B-092ABF75625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725679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A0D8-40F8-4A86-BE87-B26FE821EA90}" type="datetimeFigureOut">
              <a:rPr lang="en-US" smtClean="0"/>
              <a:pPr/>
              <a:t>11/29/2020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4867B-27D7-4B03-810B-092ABF75625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085745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A0D8-40F8-4A86-BE87-B26FE821EA90}" type="datetimeFigureOut">
              <a:rPr lang="en-US" smtClean="0"/>
              <a:pPr/>
              <a:t>11/29/2020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4867B-27D7-4B03-810B-092ABF75625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494938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A0D8-40F8-4A86-BE87-B26FE821EA90}" type="datetimeFigureOut">
              <a:rPr lang="en-US" smtClean="0"/>
              <a:pPr/>
              <a:t>11/29/2020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4867B-27D7-4B03-810B-092ABF75625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270776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A0D8-40F8-4A86-BE87-B26FE821EA90}" type="datetimeFigureOut">
              <a:rPr lang="en-US" smtClean="0"/>
              <a:pPr/>
              <a:t>11/29/2020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4867B-27D7-4B03-810B-092ABF75625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051670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A0D8-40F8-4A86-BE87-B26FE821EA90}" type="datetimeFigureOut">
              <a:rPr lang="en-US" smtClean="0"/>
              <a:pPr/>
              <a:t>11/29/2020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4867B-27D7-4B03-810B-092ABF75625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001543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A0D8-40F8-4A86-BE87-B26FE821EA90}" type="datetimeFigureOut">
              <a:rPr lang="en-US" smtClean="0"/>
              <a:pPr/>
              <a:t>11/29/2020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4867B-27D7-4B03-810B-092ABF75625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548839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A0D8-40F8-4A86-BE87-B26FE821EA90}" type="datetimeFigureOut">
              <a:rPr lang="en-US" smtClean="0"/>
              <a:pPr/>
              <a:t>11/29/2020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4867B-27D7-4B03-810B-092ABF75625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377202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E9A0D8-40F8-4A86-BE87-B26FE821EA90}" type="datetimeFigureOut">
              <a:rPr lang="en-US" smtClean="0"/>
              <a:pPr/>
              <a:t>11/29/2020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B4867B-27D7-4B03-810B-092ABF75625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98957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119935" y="1122363"/>
            <a:ext cx="7772400" cy="440716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Школа цифрового века</a:t>
            </a:r>
            <a:br>
              <a:rPr lang="ru-RU" dirty="0" smtClean="0"/>
            </a:br>
            <a:r>
              <a:rPr lang="ru-RU" dirty="0" smtClean="0"/>
              <a:t>цифровое образование</a:t>
            </a:r>
            <a:br>
              <a:rPr lang="ru-RU" dirty="0" smtClean="0"/>
            </a:br>
            <a:r>
              <a:rPr lang="ru-RU" dirty="0" smtClean="0"/>
              <a:t>подготовили – </a:t>
            </a:r>
            <a:br>
              <a:rPr lang="ru-RU" dirty="0" smtClean="0"/>
            </a:br>
            <a:r>
              <a:rPr lang="ru-RU" dirty="0" err="1" smtClean="0"/>
              <a:t>Ширякова</a:t>
            </a:r>
            <a:r>
              <a:rPr lang="ru-RU" dirty="0" smtClean="0"/>
              <a:t> Т.В.</a:t>
            </a:r>
            <a:br>
              <a:rPr lang="ru-RU" dirty="0" smtClean="0"/>
            </a:br>
            <a:r>
              <a:rPr lang="ru-RU" dirty="0" err="1" smtClean="0"/>
              <a:t>Двуглазова</a:t>
            </a:r>
            <a:r>
              <a:rPr lang="ru-RU" dirty="0" smtClean="0"/>
              <a:t> Л.Ю.</a:t>
            </a:r>
            <a:br>
              <a:rPr lang="ru-RU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78203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8292928" cy="1325563"/>
          </a:xfrm>
        </p:spPr>
        <p:txBody>
          <a:bodyPr>
            <a:normAutofit fontScale="90000"/>
          </a:bodyPr>
          <a:lstStyle/>
          <a:p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900" b="1" dirty="0" smtClean="0"/>
              <a:t>Проверочные работы.  Статистика. Работа над ошибками</a:t>
            </a:r>
            <a:r>
              <a:rPr lang="ru-RU" dirty="0" smtClean="0"/>
              <a:t/>
            </a:r>
            <a:br>
              <a:rPr lang="ru-RU" dirty="0" smtClean="0"/>
            </a:b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0031" y="1437435"/>
            <a:ext cx="6781213" cy="5462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788456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Образовательная платформа ЯКЛАСС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Char char="-"/>
            </a:pPr>
            <a:r>
              <a:rPr lang="ru-RU" dirty="0" smtClean="0"/>
              <a:t>Решение тренировочных заданий</a:t>
            </a:r>
          </a:p>
          <a:p>
            <a:pPr>
              <a:buFontTx/>
              <a:buChar char="-"/>
            </a:pPr>
            <a:r>
              <a:rPr lang="ru-RU" dirty="0" smtClean="0"/>
              <a:t>Выполнение тестов и проверочных работ </a:t>
            </a:r>
          </a:p>
          <a:p>
            <a:pPr>
              <a:buFontTx/>
              <a:buChar char="-"/>
            </a:pPr>
            <a:r>
              <a:rPr lang="ru-RU" dirty="0" smtClean="0"/>
              <a:t>Разбор ошибок каждого учащегося с понедельным отчетом на электронную почту учителя</a:t>
            </a:r>
          </a:p>
          <a:p>
            <a:pPr>
              <a:buFontTx/>
              <a:buChar char="-"/>
            </a:pPr>
            <a:r>
              <a:rPr lang="ru-RU" dirty="0" smtClean="0"/>
              <a:t>Создание работы для каждого учащегося с учетом его ошибок.</a:t>
            </a:r>
          </a:p>
          <a:p>
            <a:pPr>
              <a:buFontTx/>
              <a:buChar char="-"/>
            </a:pPr>
            <a:endParaRPr lang="ru-RU" dirty="0" smtClean="0"/>
          </a:p>
          <a:p>
            <a:pPr>
              <a:buFontTx/>
              <a:buChar char="-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88456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Образовательная платформа ЯКЛАСС</a:t>
            </a:r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4057" y="1540477"/>
            <a:ext cx="7968269" cy="4988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788456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Образовательная платформа </a:t>
            </a:r>
            <a:r>
              <a:rPr lang="ru-RU" dirty="0" err="1" smtClean="0"/>
              <a:t>Якласс</a:t>
            </a:r>
            <a:endParaRPr 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3333" y="1502229"/>
            <a:ext cx="7735712" cy="4622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788456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Образовательная платформа ЯНДЕКСУЧЕБНИК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Char char="-"/>
            </a:pPr>
            <a:r>
              <a:rPr lang="ru-RU" dirty="0" smtClean="0"/>
              <a:t>Решение тренировочных заданий</a:t>
            </a:r>
          </a:p>
          <a:p>
            <a:pPr>
              <a:buFontTx/>
              <a:buChar char="-"/>
            </a:pPr>
            <a:r>
              <a:rPr lang="ru-RU" dirty="0" smtClean="0"/>
              <a:t>Выполнение тестов и проверочных работ </a:t>
            </a:r>
          </a:p>
          <a:p>
            <a:pPr>
              <a:buFontTx/>
              <a:buChar char="-"/>
            </a:pPr>
            <a:r>
              <a:rPr lang="ru-RU" dirty="0" smtClean="0"/>
              <a:t>Разбор ошибок каждого учащегося с понедельным отчетом на электронную почту учителя</a:t>
            </a:r>
          </a:p>
          <a:p>
            <a:pPr>
              <a:buFontTx/>
              <a:buChar char="-"/>
            </a:pPr>
            <a:r>
              <a:rPr lang="ru-RU" dirty="0" smtClean="0"/>
              <a:t>Создание работы для каждого учащегося с учетом его ошибок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88456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Образовательная платформа ЯНДЕКСУЧЕБНИК</a:t>
            </a:r>
            <a:endParaRPr lang="en-US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891" y="1655807"/>
            <a:ext cx="7472892" cy="4797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788456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Образовательная платформа ЯНДЕКСУЧЕБНИК</a:t>
            </a:r>
            <a:endParaRPr 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4144" y="1825625"/>
            <a:ext cx="7735712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788456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Онлайн уроки в системе </a:t>
            </a:r>
            <a:r>
              <a:rPr lang="de-DE" dirty="0" smtClean="0"/>
              <a:t>ZOOM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Char char="-"/>
            </a:pPr>
            <a:r>
              <a:rPr lang="ru-RU" dirty="0" smtClean="0"/>
              <a:t>Проведение уроков</a:t>
            </a:r>
          </a:p>
          <a:p>
            <a:pPr>
              <a:buFontTx/>
              <a:buChar char="-"/>
            </a:pPr>
            <a:r>
              <a:rPr lang="ru-RU" dirty="0" smtClean="0"/>
              <a:t>Проведение родительских собраний</a:t>
            </a:r>
          </a:p>
          <a:p>
            <a:pPr>
              <a:buFontTx/>
              <a:buChar char="-"/>
            </a:pPr>
            <a:r>
              <a:rPr lang="ru-RU" dirty="0" smtClean="0"/>
              <a:t>Проведение внеурочных занятий </a:t>
            </a:r>
          </a:p>
          <a:p>
            <a:pPr>
              <a:buFontTx/>
              <a:buChar char="-"/>
            </a:pPr>
            <a:r>
              <a:rPr lang="ru-RU" dirty="0" smtClean="0"/>
              <a:t>Преимущества – живое неформальное общение, форма молниеносного контроля, общение в режиме реального времени.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88456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Онлайн уроки в системе </a:t>
            </a:r>
            <a:r>
              <a:rPr lang="de-DE" dirty="0" smtClean="0"/>
              <a:t>ZOOM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приглашение на урок: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4950" y="1645921"/>
            <a:ext cx="6897187" cy="3931919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﻿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Лариса Юрьевна приглашает вас на запланированную конференцию: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Zoom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Тема: Зал персональной конференции Лариса Юрьевна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Подключиться к конференции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Zoom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https://us04web.zoom.us/j/6065143754?pwd=TlBhSnlna1dDc1hJbWZmQTN2QVJxUT09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Идентификатор конференции: 606 514 3754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Код доступа: 2buyzF</a:t>
            </a:r>
          </a:p>
          <a:p>
            <a:pPr>
              <a:buFontTx/>
              <a:buChar char="-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88456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Онлайн уроки в системе </a:t>
            </a:r>
            <a:r>
              <a:rPr lang="de-DE" dirty="0" smtClean="0"/>
              <a:t>ZOOM</a:t>
            </a:r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597" y="1622854"/>
            <a:ext cx="8100147" cy="4554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788456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011" y="365126"/>
            <a:ext cx="8569235" cy="1325563"/>
          </a:xfrm>
        </p:spPr>
        <p:txBody>
          <a:bodyPr/>
          <a:lstStyle/>
          <a:p>
            <a:r>
              <a:rPr lang="ru-RU" dirty="0" smtClean="0"/>
              <a:t>Образовательная платформа </a:t>
            </a:r>
            <a:r>
              <a:rPr lang="ru-RU" dirty="0" err="1" smtClean="0"/>
              <a:t>Учи.ру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Tx/>
              <a:buChar char="-"/>
            </a:pPr>
            <a:r>
              <a:rPr lang="ru-RU" dirty="0" smtClean="0"/>
              <a:t>Решение карточек учащимися</a:t>
            </a:r>
          </a:p>
          <a:p>
            <a:pPr>
              <a:buFontTx/>
              <a:buChar char="-"/>
            </a:pPr>
            <a:r>
              <a:rPr lang="ru-RU" dirty="0" smtClean="0"/>
              <a:t>Выполнение тренировочных заданий, проверочных работ тестов по 4 основным предметам, заданных учителем из заданий банка платформы или загруженных самостоятельно, индивидуальная работа над ошибками к ним</a:t>
            </a:r>
          </a:p>
          <a:p>
            <a:pPr>
              <a:buFontTx/>
              <a:buChar char="-"/>
            </a:pPr>
            <a:r>
              <a:rPr lang="ru-RU" dirty="0" smtClean="0"/>
              <a:t>Олимпиады по предметам </a:t>
            </a:r>
          </a:p>
          <a:p>
            <a:pPr>
              <a:buFontTx/>
              <a:buChar char="-"/>
            </a:pPr>
            <a:r>
              <a:rPr lang="ru-RU" dirty="0" smtClean="0"/>
              <a:t>Конкурсы </a:t>
            </a:r>
          </a:p>
          <a:p>
            <a:pPr>
              <a:buFontTx/>
              <a:buChar char="-"/>
            </a:pPr>
            <a:r>
              <a:rPr lang="ru-RU" dirty="0" smtClean="0"/>
              <a:t>Проведение </a:t>
            </a:r>
            <a:r>
              <a:rPr lang="ru-RU" dirty="0" err="1" smtClean="0"/>
              <a:t>онлайн-уроков</a:t>
            </a:r>
            <a:endParaRPr lang="ru-RU" dirty="0" smtClean="0"/>
          </a:p>
          <a:p>
            <a:pPr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88456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Онлайн уроки в системе </a:t>
            </a:r>
            <a:r>
              <a:rPr lang="de-DE" dirty="0" smtClean="0"/>
              <a:t>ZOOM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9174" y="1537301"/>
            <a:ext cx="7739489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788456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Урок! 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6708" y="1668871"/>
            <a:ext cx="5801784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788456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9817" y="365126"/>
            <a:ext cx="8974183" cy="1325563"/>
          </a:xfrm>
        </p:spPr>
        <p:txBody>
          <a:bodyPr/>
          <a:lstStyle/>
          <a:p>
            <a:r>
              <a:rPr lang="ru-RU" dirty="0" smtClean="0"/>
              <a:t>Система </a:t>
            </a:r>
            <a:r>
              <a:rPr lang="en-US" dirty="0" smtClean="0"/>
              <a:t>Zoom</a:t>
            </a:r>
            <a:r>
              <a:rPr lang="ru-RU" dirty="0" smtClean="0"/>
              <a:t>. </a:t>
            </a:r>
            <a:r>
              <a:rPr lang="ru-RU" dirty="0" err="1" smtClean="0"/>
              <a:t>Огранизация</a:t>
            </a:r>
            <a:r>
              <a:rPr lang="ru-RU" dirty="0" smtClean="0"/>
              <a:t> учебного процесса</a:t>
            </a:r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3382" y="1747247"/>
            <a:ext cx="6950377" cy="5212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78845631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9817" y="365126"/>
            <a:ext cx="8974183" cy="4965999"/>
          </a:xfrm>
        </p:spPr>
        <p:txBody>
          <a:bodyPr/>
          <a:lstStyle/>
          <a:p>
            <a:pPr algn="ctr"/>
            <a:r>
              <a:rPr lang="ru-RU" sz="9600" dirty="0" smtClean="0"/>
              <a:t>Спасибо</a:t>
            </a:r>
            <a:r>
              <a:rPr lang="ru-RU" dirty="0" smtClean="0"/>
              <a:t> за внимание! </a:t>
            </a:r>
            <a:endParaRPr lang="en-US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884563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8306344" cy="1325563"/>
          </a:xfrm>
        </p:spPr>
        <p:txBody>
          <a:bodyPr/>
          <a:lstStyle/>
          <a:p>
            <a:r>
              <a:rPr lang="ru-RU" dirty="0" smtClean="0"/>
              <a:t>Образовательная платформа </a:t>
            </a:r>
            <a:r>
              <a:rPr lang="ru-RU" dirty="0" err="1" smtClean="0"/>
              <a:t>Учи.ру</a:t>
            </a:r>
            <a:endParaRPr lang="en-U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1703" y="1476103"/>
            <a:ext cx="7759338" cy="5107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788456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Образовательная платформа </a:t>
            </a:r>
            <a:r>
              <a:rPr lang="ru-RU" dirty="0" err="1" smtClean="0"/>
              <a:t>Учи.ру</a:t>
            </a:r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9451" y="1467100"/>
            <a:ext cx="8007532" cy="5193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788456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Карточки и проверочные работы</a:t>
            </a:r>
            <a:endParaRPr lang="en-US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7016" y="1629589"/>
            <a:ext cx="7863841" cy="488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788456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Урок в виртуальном классе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6272" y="1839606"/>
            <a:ext cx="8054031" cy="4355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788456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Образовательная платформа </a:t>
            </a:r>
            <a:r>
              <a:rPr lang="ru-RU" dirty="0" err="1" smtClean="0"/>
              <a:t>Учи.ру</a:t>
            </a:r>
            <a:r>
              <a:rPr lang="ru-RU" dirty="0" smtClean="0"/>
              <a:t>. Портфолио </a:t>
            </a:r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7417" y="1781833"/>
            <a:ext cx="7658615" cy="4487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788456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8292928" cy="1325563"/>
          </a:xfrm>
        </p:spPr>
        <p:txBody>
          <a:bodyPr>
            <a:normAutofit fontScale="90000"/>
          </a:bodyPr>
          <a:lstStyle/>
          <a:p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900" b="1" dirty="0" smtClean="0"/>
              <a:t>Каталог материалов</a:t>
            </a:r>
            <a:br>
              <a:rPr lang="ru-RU" sz="2900" b="1" dirty="0" smtClean="0"/>
            </a:br>
            <a:r>
              <a:rPr lang="ru-RU" sz="2900" dirty="0" smtClean="0"/>
              <a:t>Здесь вы найдете все, что пригодится для занятий с учениками: карточки, видео, проверочные работы и презентации. Выберите предмет и класс </a:t>
            </a:r>
            <a:r>
              <a:rPr lang="ru-RU" sz="2900" smtClean="0"/>
              <a:t>— программы </a:t>
            </a:r>
            <a:r>
              <a:rPr lang="ru-RU" sz="2900" dirty="0" smtClean="0"/>
              <a:t>соответствуют ФГОС и ПООП</a:t>
            </a:r>
            <a:r>
              <a:rPr lang="ru-RU" dirty="0" smtClean="0"/>
              <a:t/>
            </a:r>
            <a:br>
              <a:rPr lang="ru-RU" dirty="0" smtClean="0"/>
            </a:br>
            <a:endParaRPr lang="en-US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0745" y="2323070"/>
            <a:ext cx="7086921" cy="41320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788456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8292928" cy="1325563"/>
          </a:xfrm>
        </p:spPr>
        <p:txBody>
          <a:bodyPr>
            <a:normAutofit fontScale="90000"/>
          </a:bodyPr>
          <a:lstStyle/>
          <a:p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900" b="1" dirty="0" smtClean="0"/>
              <a:t>Проверочные работы.  Статистика. </a:t>
            </a:r>
            <a:r>
              <a:rPr lang="ru-RU" sz="2900" b="1" smtClean="0"/>
              <a:t>Журнал.</a:t>
            </a:r>
            <a:r>
              <a:rPr lang="ru-RU" dirty="0" smtClean="0"/>
              <a:t/>
            </a:r>
            <a:br>
              <a:rPr lang="ru-RU" dirty="0" smtClean="0"/>
            </a:br>
            <a:endParaRPr 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076" y="1333919"/>
            <a:ext cx="7383094" cy="5190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788456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3">
      <a:dk1>
        <a:srgbClr val="FFFFFF"/>
      </a:dk1>
      <a:lt1>
        <a:srgbClr val="000000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6">
      <a:majorFont>
        <a:latin typeface="DS Brushes"/>
        <a:ea typeface=""/>
        <a:cs typeface=""/>
      </a:majorFont>
      <a:minorFont>
        <a:latin typeface="Sitka Tex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248</TotalTime>
  <Words>190</Words>
  <Application>Microsoft Office PowerPoint</Application>
  <PresentationFormat>Экран (4:3)</PresentationFormat>
  <Paragraphs>49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8" baseType="lpstr">
      <vt:lpstr>Arial</vt:lpstr>
      <vt:lpstr>DS Brushes</vt:lpstr>
      <vt:lpstr>Sitka Text</vt:lpstr>
      <vt:lpstr>Times New Roman</vt:lpstr>
      <vt:lpstr>Office Theme</vt:lpstr>
      <vt:lpstr>                                                                 Школа цифрового века цифровое образование подготовили –  Ширякова Т.В. Двуглазова Л.Ю. </vt:lpstr>
      <vt:lpstr>Образовательная платформа Учи.ру</vt:lpstr>
      <vt:lpstr>Образовательная платформа Учи.ру</vt:lpstr>
      <vt:lpstr>Образовательная платформа Учи.ру</vt:lpstr>
      <vt:lpstr>Карточки и проверочные работы</vt:lpstr>
      <vt:lpstr>Урок в виртуальном классе</vt:lpstr>
      <vt:lpstr>Образовательная платформа Учи.ру. Портфолио </vt:lpstr>
      <vt:lpstr>  Каталог материалов Здесь вы найдете все, что пригодится для занятий с учениками: карточки, видео, проверочные работы и презентации. Выберите предмет и класс — программы соответствуют ФГОС и ПООП </vt:lpstr>
      <vt:lpstr>  Проверочные работы.  Статистика. Журнал. </vt:lpstr>
      <vt:lpstr>  Проверочные работы.  Статистика. Работа над ошибками </vt:lpstr>
      <vt:lpstr>Образовательная платформа ЯКЛАСС</vt:lpstr>
      <vt:lpstr>Образовательная платформа ЯКЛАСС</vt:lpstr>
      <vt:lpstr>Образовательная платформа Якласс</vt:lpstr>
      <vt:lpstr>Образовательная платформа ЯНДЕКСУЧЕБНИК</vt:lpstr>
      <vt:lpstr>Образовательная платформа ЯНДЕКСУЧЕБНИК</vt:lpstr>
      <vt:lpstr>Образовательная платформа ЯНДЕКСУЧЕБНИК</vt:lpstr>
      <vt:lpstr>Онлайн уроки в системе ZOOM</vt:lpstr>
      <vt:lpstr>Онлайн уроки в системе ZOOM приглашение на урок: </vt:lpstr>
      <vt:lpstr>Онлайн уроки в системе ZOOM</vt:lpstr>
      <vt:lpstr>Онлайн уроки в системе ZOOM</vt:lpstr>
      <vt:lpstr>Урок! </vt:lpstr>
      <vt:lpstr>Система Zoom. Огранизация учебного процесса</vt:lpstr>
      <vt:lpstr>Спасибо за внимание!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Inna Manchak</dc:creator>
  <cp:lastModifiedBy>User</cp:lastModifiedBy>
  <cp:revision>37</cp:revision>
  <dcterms:created xsi:type="dcterms:W3CDTF">2018-08-23T14:59:14Z</dcterms:created>
  <dcterms:modified xsi:type="dcterms:W3CDTF">2020-11-29T17:23:30Z</dcterms:modified>
</cp:coreProperties>
</file>