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7" r:id="rId3"/>
    <p:sldId id="274" r:id="rId4"/>
    <p:sldId id="258" r:id="rId5"/>
    <p:sldId id="270" r:id="rId6"/>
    <p:sldId id="271" r:id="rId7"/>
    <p:sldId id="259" r:id="rId8"/>
    <p:sldId id="260" r:id="rId9"/>
    <p:sldId id="269" r:id="rId10"/>
    <p:sldId id="276" r:id="rId11"/>
    <p:sldId id="277" r:id="rId12"/>
    <p:sldId id="278" r:id="rId13"/>
    <p:sldId id="279" r:id="rId14"/>
    <p:sldId id="280" r:id="rId15"/>
    <p:sldId id="281" r:id="rId16"/>
    <p:sldId id="275" r:id="rId17"/>
    <p:sldId id="261" r:id="rId18"/>
    <p:sldId id="26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Классный час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1880" y="4725144"/>
            <a:ext cx="5194920" cy="1401019"/>
          </a:xfrm>
        </p:spPr>
        <p:txBody>
          <a:bodyPr>
            <a:normAutofit fontScale="92500" lnSpcReduction="20000"/>
          </a:bodyPr>
          <a:lstStyle/>
          <a:p>
            <a:pPr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Сыркина Л.А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 Один англичанин толкнул англичанина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тут же сказал: «********, я нечаянно!»</a:t>
            </a:r>
          </a:p>
          <a:p>
            <a:endParaRPr lang="ru-RU" dirty="0"/>
          </a:p>
        </p:txBody>
      </p:sp>
      <p:pic>
        <p:nvPicPr>
          <p:cNvPr id="1026" name="Picture 2" descr="C:\Users\User\Desktop\Один англичанин толкнул англичанина..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7735" y="3429000"/>
            <a:ext cx="4544505" cy="25562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525963"/>
          </a:xfrm>
        </p:spPr>
        <p:txBody>
          <a:bodyPr/>
          <a:lstStyle/>
          <a:p>
            <a:pPr lvl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Навстречу мне идет сосед,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 мной примерно равных лет.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Я говорю ему: «******!»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он: «******!» - кричит в ответ.</a:t>
            </a:r>
          </a:p>
          <a:p>
            <a:endParaRPr lang="ru-RU" dirty="0"/>
          </a:p>
        </p:txBody>
      </p:sp>
      <p:pic>
        <p:nvPicPr>
          <p:cNvPr id="2050" name="Picture 2" descr="C:\Users\User\Desktop\depositphotos_92315424-stock-illustration-waving-hello-emotic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356992"/>
            <a:ext cx="4439196" cy="29218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525963"/>
          </a:xfrm>
        </p:spPr>
        <p:txBody>
          <a:bodyPr/>
          <a:lstStyle/>
          <a:p>
            <a:pPr lvl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Всем детям надо вежливыми быть: «**********», «.......» говорить!</a:t>
            </a:r>
          </a:p>
          <a:p>
            <a:endParaRPr lang="ru-RU" dirty="0"/>
          </a:p>
        </p:txBody>
      </p:sp>
      <p:pic>
        <p:nvPicPr>
          <p:cNvPr id="3074" name="Picture 2" descr="C:\Users\User\Desktop\6db03_6e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276872"/>
            <a:ext cx="6362700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525963"/>
          </a:xfrm>
        </p:spPr>
        <p:txBody>
          <a:bodyPr/>
          <a:lstStyle/>
          <a:p>
            <a:pPr lvl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 Когда стремглав куда-нибудь бежите,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Нечаянно толкая всех подряд,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Учтиво извиняйтесь: «Ах, ********!» -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очень может быть, что вас простят.</a:t>
            </a:r>
          </a:p>
          <a:p>
            <a:endParaRPr lang="ru-RU" dirty="0"/>
          </a:p>
        </p:txBody>
      </p:sp>
      <p:pic>
        <p:nvPicPr>
          <p:cNvPr id="4098" name="Picture 2" descr="C:\Users\User\Desktop\Без названия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140968"/>
            <a:ext cx="2284050" cy="30336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5. Всем детям надо вежливыми быть: «Пожалуйста», «*******» говорить!</a:t>
            </a:r>
            <a:endParaRPr lang="ru-RU" dirty="0"/>
          </a:p>
        </p:txBody>
      </p:sp>
      <p:pic>
        <p:nvPicPr>
          <p:cNvPr id="5122" name="Picture 2" descr="C:\Users\User\Desktop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204864"/>
            <a:ext cx="3375819" cy="33758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6. Знакомому, где-нибудь встретившись с ним,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Вежливо «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************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!» мы говорим.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 descr="C:\Users\User\Desktop\images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284984"/>
            <a:ext cx="3211873" cy="2886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User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76672"/>
            <a:ext cx="6192688" cy="58624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«вежливость»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12289" name="Picture 1" descr="C:\Users\User\Desktop\img8_5a2fecbc648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268760"/>
            <a:ext cx="6018245" cy="4513684"/>
          </a:xfrm>
          <a:prstGeom prst="rect">
            <a:avLst/>
          </a:prstGeom>
          <a:noFill/>
        </p:spPr>
      </p:pic>
      <p:pic>
        <p:nvPicPr>
          <p:cNvPr id="12290" name="Picture 2" descr="C:\Users\User\Desktop\resiz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08920"/>
            <a:ext cx="3848100" cy="3581400"/>
          </a:xfrm>
          <a:prstGeom prst="rect">
            <a:avLst/>
          </a:prstGeom>
          <a:noFill/>
        </p:spPr>
      </p:pic>
      <p:pic>
        <p:nvPicPr>
          <p:cNvPr id="12291" name="Picture 3" descr="C:\Users\User\Desktop\line-separator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484784"/>
            <a:ext cx="3362325" cy="828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User\Desktop\698e589775b69638d76e0d1a7a90a7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704856" cy="57827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Крошка сын к отцу пришёл,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спросила кроха: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хорошо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что такое плохо?</a:t>
            </a:r>
          </a:p>
        </p:txBody>
      </p:sp>
      <p:pic>
        <p:nvPicPr>
          <p:cNvPr id="1026" name="Picture 2" descr="C:\Users\User\Desktop\kroxa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501008"/>
            <a:ext cx="2269976" cy="2495923"/>
          </a:xfrm>
          <a:prstGeom prst="rect">
            <a:avLst/>
          </a:prstGeom>
          <a:noFill/>
        </p:spPr>
      </p:pic>
      <p:pic>
        <p:nvPicPr>
          <p:cNvPr id="1027" name="Picture 3" descr="C:\Users\User\Desktop\mayakovski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772816"/>
            <a:ext cx="3168352" cy="42411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44008" y="6165304"/>
            <a:ext cx="398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Владимир Владимирович Маяковский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32656"/>
            <a:ext cx="9144000" cy="1470025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«Что такое хорошо, что такое плохо»</a:t>
            </a:r>
          </a:p>
        </p:txBody>
      </p:sp>
      <p:pic>
        <p:nvPicPr>
          <p:cNvPr id="3075" name="Picture 3" descr="C:\Users\User\Desktop\1b6f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844824"/>
            <a:ext cx="5167461" cy="39387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140968"/>
            <a:ext cx="4564385" cy="3420074"/>
          </a:xfrm>
          <a:prstGeom prst="rect">
            <a:avLst/>
          </a:prstGeom>
          <a:noFill/>
        </p:spPr>
      </p:pic>
      <p:pic>
        <p:nvPicPr>
          <p:cNvPr id="2051" name="Picture 3" descr="C:\Users\User\Desktop\2-52-1024x7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836712"/>
            <a:ext cx="3121025" cy="2265363"/>
          </a:xfrm>
          <a:prstGeom prst="rect">
            <a:avLst/>
          </a:prstGeom>
          <a:noFill/>
        </p:spPr>
      </p:pic>
      <p:pic>
        <p:nvPicPr>
          <p:cNvPr id="2052" name="Picture 4" descr="C:\Users\User\Desktop\image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908720"/>
            <a:ext cx="3137926" cy="22413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3528" y="188640"/>
            <a:ext cx="87531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Что значит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«хорошо»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что значит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«плохо»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2053" name="Picture 5" descr="C:\Users\User\Desktop\image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659" y="5085184"/>
            <a:ext cx="1810294" cy="13559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User\Desktop\Без названия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8"/>
            <a:ext cx="2520280" cy="2520280"/>
          </a:xfrm>
          <a:prstGeom prst="rect">
            <a:avLst/>
          </a:prstGeom>
          <a:noFill/>
        </p:spPr>
      </p:pic>
      <p:pic>
        <p:nvPicPr>
          <p:cNvPr id="27651" name="Picture 3" descr="C:\Users\User\Desktop\dn7uq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284984"/>
            <a:ext cx="3645044" cy="2505968"/>
          </a:xfrm>
          <a:prstGeom prst="rect">
            <a:avLst/>
          </a:prstGeom>
          <a:noFill/>
        </p:spPr>
      </p:pic>
      <p:pic>
        <p:nvPicPr>
          <p:cNvPr id="27652" name="Picture 4" descr="C:\Users\User\Desktop\pioner_1920_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132856"/>
            <a:ext cx="4625123" cy="459043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572000" y="548680"/>
            <a:ext cx="40654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Плохо или хорошо?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User\Desktop\5a53c628bf1b10.003016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3825683" cy="3151634"/>
          </a:xfrm>
          <a:prstGeom prst="rect">
            <a:avLst/>
          </a:prstGeom>
          <a:noFill/>
        </p:spPr>
      </p:pic>
      <p:pic>
        <p:nvPicPr>
          <p:cNvPr id="28675" name="Picture 3" descr="C:\Users\User\Desktop\depositphotos_143943683-stock-illustration-big-kids-fighting-with-litt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76672"/>
            <a:ext cx="3670920" cy="607321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5085184"/>
            <a:ext cx="40868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Плохо или хорошо?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uchim-rebenka-zapravlyaem-krovat-2015-03-14-6482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2774801" cy="2774801"/>
          </a:xfrm>
          <a:prstGeom prst="rect">
            <a:avLst/>
          </a:prstGeom>
          <a:noFill/>
        </p:spPr>
      </p:pic>
      <p:pic>
        <p:nvPicPr>
          <p:cNvPr id="4099" name="Picture 3" descr="C:\Users\User\Desktop\1-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916832"/>
            <a:ext cx="3283401" cy="2882826"/>
          </a:xfrm>
          <a:prstGeom prst="rect">
            <a:avLst/>
          </a:prstGeom>
          <a:noFill/>
        </p:spPr>
      </p:pic>
      <p:pic>
        <p:nvPicPr>
          <p:cNvPr id="4101" name="Picture 5" descr="ÐÐ°ÑÑÐ¸Ð½ÐºÐ¸ Ð¿Ð¾ Ð·Ð°Ð¿ÑÐ¾ÑÑ Ð´ÐµÑÑÐºÐ¸Ðµ ÐºÐ°ÑÑÐ¸Ð½ÐºÐ¸ Ð·Ð°Ð´Ð¸ÑÐ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005064"/>
            <a:ext cx="2946740" cy="3096344"/>
          </a:xfrm>
          <a:prstGeom prst="rect">
            <a:avLst/>
          </a:prstGeom>
          <a:noFill/>
        </p:spPr>
      </p:pic>
      <p:pic>
        <p:nvPicPr>
          <p:cNvPr id="4103" name="Picture 7" descr="C:\Users\User\Desktop\57c88a48ad37ddf0137c87c8d09d606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725144"/>
            <a:ext cx="4305300" cy="1428750"/>
          </a:xfrm>
          <a:prstGeom prst="rect">
            <a:avLst/>
          </a:prstGeom>
          <a:noFill/>
        </p:spPr>
      </p:pic>
      <p:pic>
        <p:nvPicPr>
          <p:cNvPr id="4104" name="Picture 8" descr="C:\Users\User\Desktop\57c88a48ad37ddf0137c87c8d09d606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404664"/>
            <a:ext cx="430530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«Не попади впросак»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589240"/>
            <a:ext cx="8229600" cy="892696"/>
          </a:xfrm>
        </p:spPr>
        <p:txBody>
          <a:bodyPr/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«ЭТО Я, ЭТО Я, ЭТО ВСЕ МОИ ДРУЗЬЯ!»</a:t>
            </a:r>
          </a:p>
        </p:txBody>
      </p:sp>
      <p:pic>
        <p:nvPicPr>
          <p:cNvPr id="13313" name="Picture 1" descr="C:\Users\User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12776"/>
            <a:ext cx="5472608" cy="3909005"/>
          </a:xfrm>
          <a:prstGeom prst="rect">
            <a:avLst/>
          </a:prstGeom>
          <a:noFill/>
        </p:spPr>
      </p:pic>
      <p:pic>
        <p:nvPicPr>
          <p:cNvPr id="13314" name="Picture 2" descr="C:\Users\User\Desktop\35212899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630290">
            <a:off x="6812672" y="3895754"/>
            <a:ext cx="2697088" cy="2090243"/>
          </a:xfrm>
          <a:prstGeom prst="rect">
            <a:avLst/>
          </a:prstGeom>
          <a:noFill/>
        </p:spPr>
      </p:pic>
      <p:pic>
        <p:nvPicPr>
          <p:cNvPr id="13315" name="Picture 3" descr="C:\Users\User\Desktop\35212899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98542">
            <a:off x="395536" y="2492896"/>
            <a:ext cx="1256928" cy="9741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\Desktop\girl_p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645024"/>
            <a:ext cx="4442222" cy="4291186"/>
          </a:xfrm>
          <a:prstGeom prst="rect">
            <a:avLst/>
          </a:prstGeom>
          <a:noFill/>
        </p:spPr>
      </p:pic>
      <p:pic>
        <p:nvPicPr>
          <p:cNvPr id="26627" name="Picture 3" descr="C:\Users\User\Desktop\psd-little-girl-feeding-birds-winter-heypik-82U44F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2376264" cy="3173226"/>
          </a:xfrm>
          <a:prstGeom prst="rect">
            <a:avLst/>
          </a:prstGeom>
          <a:noFill/>
        </p:spPr>
      </p:pic>
      <p:pic>
        <p:nvPicPr>
          <p:cNvPr id="26628" name="Picture 4" descr="C:\Users\User\Desktop\1374087907_kids_help_clean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5803" y="188640"/>
            <a:ext cx="3046492" cy="3168352"/>
          </a:xfrm>
          <a:prstGeom prst="rect">
            <a:avLst/>
          </a:prstGeom>
          <a:noFill/>
        </p:spPr>
      </p:pic>
      <p:pic>
        <p:nvPicPr>
          <p:cNvPr id="26629" name="Picture 5" descr="C:\Users\User\Desktop\115274842_image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-387424"/>
            <a:ext cx="2376263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192</Words>
  <Application>Microsoft Office PowerPoint</Application>
  <PresentationFormat>Экран (4:3)</PresentationFormat>
  <Paragraphs>30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Классный час</vt:lpstr>
      <vt:lpstr>Презентация PowerPoint</vt:lpstr>
      <vt:lpstr>«Что такое хорошо, что такое плохо»</vt:lpstr>
      <vt:lpstr>Презентация PowerPoint</vt:lpstr>
      <vt:lpstr>Презентация PowerPoint</vt:lpstr>
      <vt:lpstr>Презентация PowerPoint</vt:lpstr>
      <vt:lpstr>Презентация PowerPoint</vt:lpstr>
      <vt:lpstr>«Не попади впросак»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«Что такое хорошо, что такое плохо»</dc:title>
  <dc:creator>User</dc:creator>
  <cp:lastModifiedBy>учитель</cp:lastModifiedBy>
  <cp:revision>24</cp:revision>
  <dcterms:created xsi:type="dcterms:W3CDTF">2019-04-23T11:57:14Z</dcterms:created>
  <dcterms:modified xsi:type="dcterms:W3CDTF">2026-04-28T02:42:10Z</dcterms:modified>
</cp:coreProperties>
</file>