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14356"/>
            <a:ext cx="6772300" cy="492444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технике сделана картина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1387_or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428728" y="1643050"/>
            <a:ext cx="6286544" cy="428628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2015-11-10T19:40:38Z</dcterms:created>
  <dcterms:modified xsi:type="dcterms:W3CDTF">2015-11-10T19:57:19Z</dcterms:modified>
</cp:coreProperties>
</file>