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69" r:id="rId6"/>
    <p:sldId id="270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2B3EF-2ED3-4F75-A700-FC3D479D769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77F46-3AA8-4004-8BE6-2A77609A1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2B3EF-2ED3-4F75-A700-FC3D479D769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77F46-3AA8-4004-8BE6-2A77609A1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2B3EF-2ED3-4F75-A700-FC3D479D769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77F46-3AA8-4004-8BE6-2A77609A1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2B3EF-2ED3-4F75-A700-FC3D479D769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77F46-3AA8-4004-8BE6-2A77609A1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2B3EF-2ED3-4F75-A700-FC3D479D769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77F46-3AA8-4004-8BE6-2A77609A1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2B3EF-2ED3-4F75-A700-FC3D479D769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77F46-3AA8-4004-8BE6-2A77609A1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2B3EF-2ED3-4F75-A700-FC3D479D769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77F46-3AA8-4004-8BE6-2A77609A1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2B3EF-2ED3-4F75-A700-FC3D479D769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77F46-3AA8-4004-8BE6-2A77609A1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2B3EF-2ED3-4F75-A700-FC3D479D769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77F46-3AA8-4004-8BE6-2A77609A1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2B3EF-2ED3-4F75-A700-FC3D479D769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77F46-3AA8-4004-8BE6-2A77609A1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2B3EF-2ED3-4F75-A700-FC3D479D769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77F46-3AA8-4004-8BE6-2A77609A1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2B3EF-2ED3-4F75-A700-FC3D479D769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77F46-3AA8-4004-8BE6-2A77609A1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езентация на тему: &quot;Всероссийский интернет-урок Доброты. Цель урока –  сформировать толерантное отношения к инвалидам и лицам с ограниченными  возможностями здоровья по слуху.&quot;. Скачать бесплатно и без регистраци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826" y="0"/>
            <a:ext cx="8845174" cy="66437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72132" y="1643050"/>
            <a:ext cx="3357586" cy="138499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Выполнила: Ильина Ирина Александровна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15 лет назад ушёл из жизни Алексей Маресьев - Герой Советского Союз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0" name="Picture 4" descr="15 лет назад ушёл из жизни Алексей Маресьев - Герой Советского Союз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5214974" cy="657224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929323" y="1714488"/>
            <a:ext cx="3000396" cy="52322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ru-RU" sz="2800" i="1" dirty="0"/>
              <a:t>Алексей </a:t>
            </a:r>
            <a:r>
              <a:rPr lang="ru-RU" sz="2800" i="1" dirty="0" smtClean="0"/>
              <a:t>Маресьев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За что олимпиец-инвалид Оскар Писториус убил свою подругу? Tatler публикует  материалы расследования | Condenast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4643470" cy="64294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286512" y="1714488"/>
            <a:ext cx="1922257" cy="95410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ru-RU" sz="2800" i="1" dirty="0"/>
              <a:t>Оскар Писториус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рис Браун – биография, фото, личная жизнь, новости, песни, фильмы 2020 -  24С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514352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388" y="1785926"/>
            <a:ext cx="2677336" cy="58477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ru-RU" sz="3200" i="1" dirty="0"/>
              <a:t>Кристи Браун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Франклин Рузвельт (30 января 1882 - 12 апреля 1945) , 32-й президент США  (1933-1945), единственный кто занимал этот пост более двух срок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2" name="Picture 4" descr="ThePeson: Франклин Рузвельт, биография, история жизн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642918"/>
            <a:ext cx="4714908" cy="55007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29323" y="1081070"/>
            <a:ext cx="2857520" cy="4616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ru-RU" sz="2400" i="1" dirty="0"/>
              <a:t>Франклин Рузвельт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8" name="Picture 6" descr="Стиральная машина Haier HW80-B14686, купить стиральную машину Хайер  HW80-B14686 в официальном интернет-магази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428604"/>
            <a:ext cx="3643338" cy="478156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57224" y="5857892"/>
            <a:ext cx="7725320" cy="646331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ru-RU" sz="3600" dirty="0" smtClean="0"/>
              <a:t>Упражнение </a:t>
            </a:r>
            <a:r>
              <a:rPr lang="ru-RU" sz="3600" i="1" dirty="0" smtClean="0"/>
              <a:t>« Стиральная машинка»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Смотри на меня, как на равного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0115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98652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lvl="2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терпение</a:t>
            </a:r>
          </a:p>
          <a:p>
            <a:pPr lvl="2"/>
            <a:r>
              <a:rPr lang="ru-RU" sz="28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ответственность.</a:t>
            </a:r>
          </a:p>
          <a:p>
            <a:pPr lvl="2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Л- 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любовь.</a:t>
            </a:r>
          </a:p>
          <a:p>
            <a:pPr lvl="2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Е- 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единство.</a:t>
            </a:r>
          </a:p>
          <a:p>
            <a:pPr lvl="2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Р- 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радость.</a:t>
            </a:r>
          </a:p>
          <a:p>
            <a:pPr lvl="2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-активность.</a:t>
            </a:r>
          </a:p>
          <a:p>
            <a:pPr lvl="2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Н- 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надежность.</a:t>
            </a:r>
          </a:p>
          <a:p>
            <a:pPr lvl="2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Т- 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терпение.</a:t>
            </a:r>
          </a:p>
          <a:p>
            <a:pPr lvl="2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Н- 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нравственность.</a:t>
            </a:r>
          </a:p>
          <a:p>
            <a:pPr lvl="2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О- </a:t>
            </a:r>
            <a:r>
              <a:rPr lang="ru-RU" sz="2800" b="1" dirty="0" smtClean="0">
                <a:ln w="18000">
                  <a:solidFill>
                    <a:schemeClr val="tx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общение.</a:t>
            </a:r>
          </a:p>
          <a:p>
            <a:pPr lvl="2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С- </a:t>
            </a:r>
            <a:r>
              <a:rPr lang="ru-RU" sz="2800" b="1" dirty="0" smtClean="0">
                <a:ln w="18000">
                  <a:solidFill>
                    <a:schemeClr val="tx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сострадание.</a:t>
            </a:r>
          </a:p>
          <a:p>
            <a:pPr lvl="2"/>
            <a:r>
              <a:rPr lang="ru-RU" sz="28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</a:t>
            </a:r>
            <a:r>
              <a:rPr lang="ru-RU" sz="2800" b="1" dirty="0" smtClean="0">
                <a:ln w="18000">
                  <a:solidFill>
                    <a:schemeClr val="tx2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-товарищество.</a:t>
            </a:r>
          </a:p>
          <a:p>
            <a:pPr lvl="2"/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Ь</a:t>
            </a:r>
            <a:endParaRPr lang="ru-RU" sz="2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4098" name="AutoShape 2" descr="Толерантное отношение к инвалидам и лицам с ограниченными возможностями |  Комплексный центр социального обслуживания населения города Саянс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Толерантное отношение к инвалидам и лицам с ограниченными возможностями |  Комплексный центр социального обслуживания населения города Саянс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Толерантное отношение к инвалидам и лицам с ограниченными возможностями |  Комплексный центр социального обслуживания населения города Саянс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4" name="Picture 8" descr="Толерантное отношение к инвалидам и лицам с ограниченными возможностями |  Комплексный центр социального обслуживания населения города Саянс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68676" y="1000108"/>
            <a:ext cx="4561042" cy="3143272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Людвиг ван Бетховен (Ludwig van Beethoven) | Belcanto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4095750" cy="60198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143504" y="1000108"/>
            <a:ext cx="3500462" cy="1077218"/>
          </a:xfrm>
          <a:prstGeom prst="rect">
            <a:avLst/>
          </a:prstGeom>
          <a:solidFill>
            <a:schemeClr val="accent3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Людвиг Ван Бетховен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Элисон Лаппер: Тело без рук сделало меня знаменитой | НЕ ИНВАЛИД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37"/>
            <a:ext cx="8215370" cy="64008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Элисон Лаппер: Тело без рук сделало меня знаменитой | НЕ ИНВАЛИД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629" y="317160"/>
            <a:ext cx="8687651" cy="6255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Ответы Mail.ru: дайте плиз ссылку где посмотреть картины скульптурно  известной художницы инвалида элисон лэпп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3058" y="285728"/>
            <a:ext cx="8443784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Ответы Mail.ru: дайте плиз ссылку где посмотреть картины скульптурно  известной художницы инвалида элисон лэпп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4758"/>
            <a:ext cx="8358246" cy="6560390"/>
          </a:xfrm>
          <a:prstGeom prst="rect">
            <a:avLst/>
          </a:prstGeom>
          <a:noFill/>
        </p:spPr>
      </p:pic>
      <p:sp>
        <p:nvSpPr>
          <p:cNvPr id="16394" name="AutoShape 10" descr="Элисон Лаппер: Тело без рук сделало меня знаменитой | НЕ ИНВАЛИД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История невероятной любви к жизни, веры в себя и собственные силы от Элисон  Лаппер | ART LIFE Виктории Лат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2" name="Picture 4" descr="История невероятной любви к жизни, веры в себя и собственные силы от Элисон  Лаппер | ART LIFE Виктории Лат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85728"/>
            <a:ext cx="7715304" cy="514353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1538" y="5715016"/>
            <a:ext cx="6143668" cy="83099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ru-RU" sz="4800" dirty="0" err="1"/>
              <a:t>Элисон</a:t>
            </a:r>
            <a:r>
              <a:rPr lang="ru-RU" sz="4800" dirty="0"/>
              <a:t> </a:t>
            </a:r>
            <a:r>
              <a:rPr lang="ru-RU" sz="4800" dirty="0" err="1"/>
              <a:t>Лаппер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Астероид и коронавирус. Что предсказала Ванга о «дне пяти двоек» -  22.02.2020 | cheltv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6500858" cy="628654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358082" y="1357298"/>
            <a:ext cx="1404423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ru-RU" sz="4000" dirty="0" err="1" smtClean="0"/>
              <a:t>Ванга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100</TotalTime>
  <Words>56</Words>
  <Application>Microsoft Office PowerPoint</Application>
  <PresentationFormat>Экран (4:3)</PresentationFormat>
  <Paragraphs>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12</cp:revision>
  <dcterms:created xsi:type="dcterms:W3CDTF">2020-10-18T12:56:27Z</dcterms:created>
  <dcterms:modified xsi:type="dcterms:W3CDTF">2020-10-19T05:10:59Z</dcterms:modified>
</cp:coreProperties>
</file>